
<file path=[Content_Types].xml><?xml version="1.0" encoding="utf-8"?>
<Types xmlns="http://schemas.openxmlformats.org/package/2006/content-types">
  <Default Extension="jpg" ContentType="image/jpeg"/>
  <Default Extension="wmf" ContentType="image/x-wmf"/>
  <Default Extension="png" ContentType="image/png"/>
  <Default Extension="xml" ContentType="application/xml"/>
  <Default Extension="jpeg" ContentType="image/jpeg"/>
  <Default Extension="rels" ContentType="application/vnd.openxmlformats-package.relationships+xml"/>
  <Default Extension="bin" ContentType="application/vnd.openxmlformats-officedocument.oleObject"/>
  <Override PartName="/ppt/notesSlides/notesSlide2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1.xml" ContentType="application/vnd.openxmlformats-officedocument.presentationml.notesSlide+xml"/>
  <Override PartName="/ppt/slides/slide21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17.xml" ContentType="application/vnd.openxmlformats-officedocument.presentationml.slide+xml"/>
  <Override PartName="/ppt/slides/slide14.xml" ContentType="application/vnd.openxmlformats-officedocument.presentationml.slide+xml"/>
  <Override PartName="/ppt/slides/slide13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2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Layouts/slideLayout3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s/slide11.xml" ContentType="application/vnd.openxmlformats-officedocument.presentationml.slide+xml"/>
  <Override PartName="/ppt/slideLayouts/slideLayout24.xml" ContentType="application/vnd.openxmlformats-officedocument.presentationml.slideLayout+xml"/>
  <Override PartName="/ppt/slides/slide23.xml" ContentType="application/vnd.openxmlformats-officedocument.presentationml.slide+xml"/>
  <Override PartName="/ppt/slideLayouts/slideLayout2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s/slide18.xml" ContentType="application/vnd.openxmlformats-officedocument.presentationml.slide+xml"/>
  <Override PartName="/ppt/slideLayouts/slideLayout15.xml" ContentType="application/vnd.openxmlformats-officedocument.presentationml.slideLayout+xml"/>
  <Override PartName="/ppt/slides/slide15.xml" ContentType="application/vnd.openxmlformats-officedocument.presentationml.slide+xml"/>
  <Override PartName="/ppt/slideLayouts/slideLayout13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s/slide10.xml" ContentType="application/vnd.openxmlformats-officedocument.presentationml.slide+xml"/>
  <Override PartName="/ppt/slideLayouts/slideLayout17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s/slide24.xml" ContentType="application/vnd.openxmlformats-officedocument.presentationml.slide+xml"/>
  <Override PartName="/ppt/slideLayouts/slideLayout1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5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7.xml" ContentType="application/vnd.openxmlformats-officedocument.presentationml.notesSlide+xml"/>
  <Override PartName="/ppt/slideLayouts/slideLayout16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s/slide16.xml" ContentType="application/vnd.openxmlformats-officedocument.presentationml.slide+xml"/>
  <Override PartName="/ppt/notesSlides/notesSlide12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s/slide12.xml" ContentType="application/vnd.openxmlformats-officedocument.presentationml.slide+xml"/>
  <Override PartName="/ppt/notesSlides/notesSlide6.xml" ContentType="application/vnd.openxmlformats-officedocument.presentationml.notesSlide+xml"/>
  <Override PartName="/ppt/slideLayouts/slideLayout2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1.xml" ContentType="application/vnd.openxmlformats-officedocument.presentationml.slideLayout+xml"/>
  <Override PartName="/ppt/notesSlides/notesSlide15.xml" ContentType="application/vnd.openxmlformats-officedocument.presentationml.notesSlide+xml"/>
  <Override PartName="/ppt/slideLayouts/slideLayout12.xml" ContentType="application/vnd.openxmlformats-officedocument.presentationml.slideLayout+xml"/>
  <Override PartName="/ppt/slideMasters/slideMaster3.xml" ContentType="application/vnd.openxmlformats-officedocument.presentationml.slideMaster+xml"/>
  <Override PartName="/ppt/slideLayouts/slideLayout28.xml" ContentType="application/vnd.openxmlformats-officedocument.presentationml.slideLayout+xml"/>
  <Override PartName="/ppt/notesSlides/notesSlide10.xml" ContentType="application/vnd.openxmlformats-officedocument.presentationml.notesSlide+xml"/>
  <Override PartName="/ppt/slideMasters/slideMaster2.xml" ContentType="application/vnd.openxmlformats-officedocument.presentationml.slideMaster+xml"/>
  <Override PartName="/ppt/slideLayouts/slideLayout4.xml" ContentType="application/vnd.openxmlformats-officedocument.presentationml.slideLayout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docProps/app.xml" ContentType="application/vnd.openxmlformats-officedocument.extended-properties+xml"/>
  <Override PartName="/ppt/notesSlides/notesSlide2.xml" ContentType="application/vnd.openxmlformats-officedocument.presentationml.notesSlide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ppt/slideMasters/slideMaster1.xml" ContentType="application/vnd.openxmlformats-officedocument.presentationml.slideMaster+xml"/>
  <Override PartName="/ppt/notesSlides/notesSlide22.xml" ContentType="application/vnd.openxmlformats-officedocument.presentationml.notesSlide+xml"/>
  <Override PartName="/ppt/slideLayouts/slideLayout14.xml" ContentType="application/vnd.openxmlformats-officedocument.presentationml.slideLayout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ppt/theme/theme4.xml" ContentType="application/vnd.openxmlformats-officedocument.theme+xml"/>
  <Override PartName="/ppt/slides/slide6.xml" ContentType="application/vnd.openxmlformats-officedocument.presentationml.slide+xml"/>
  <Override PartName="/ppt/slideLayouts/slideLayout29.xml" ContentType="application/vnd.openxmlformats-officedocument.presentationml.slideLayout+xml"/>
  <Override PartName="/ppt/presentation.xml" ContentType="application/vnd.openxmlformats-officedocument.presentationml.presentation.main+xml"/>
  <Override PartName="/ppt/slideLayouts/slideLayout23.xml" ContentType="application/vnd.openxmlformats-officedocument.presentationml.slideLayout+xml"/>
  <Override PartName="/ppt/notesSlides/notesSlide5.xml" ContentType="application/vnd.openxmlformats-officedocument.presentationml.notesSlide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slides/slide5.xml" ContentType="application/vnd.openxmlformats-officedocument.presentationml.slide+xml"/>
</Types>
</file>

<file path=_rels/.rels><?xml version="1.0" encoding="UTF-8" standalone="yes"?><Relationships xmlns="http://schemas.openxmlformats.org/package/2006/relationships"><Relationship Id="rId3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aveSubsetFonts="1">
  <p:sldMasterIdLst>
    <p:sldMasterId id="2147483648" r:id="rId1"/>
    <p:sldMasterId id="2147483660" r:id="rId2"/>
    <p:sldMasterId id="2147483672" r:id="rId3"/>
  </p:sldMasterIdLst>
  <p:notesMasterIdLst>
    <p:notesMasterId r:id="rId32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</p:sldIdLst>
  <p:sldSz cx="12192000" cy="6858000"/>
  <p:notesSz cx="6858000" cy="9144000"/>
  <p:defaultTextStyle>
    <a:defPPr>
      <a:defRPr lang="fr-FR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>
              <a:solidFill>
                <a:schemeClr val="lt1"/>
              </a:solidFill>
            </a:ln>
          </a:left>
          <a:right>
            <a:ln w="12700">
              <a:solidFill>
                <a:schemeClr val="lt1"/>
              </a:solidFill>
            </a:ln>
          </a:right>
          <a:top>
            <a:ln w="12700">
              <a:solidFill>
                <a:schemeClr val="lt1"/>
              </a:solidFill>
            </a:ln>
          </a:top>
          <a:bottom>
            <a:ln w="12700">
              <a:solidFill>
                <a:schemeClr val="lt1"/>
              </a:solidFill>
            </a:ln>
          </a:bottom>
          <a:insideH>
            <a:ln w="12700">
              <a:solidFill>
                <a:schemeClr val="lt1"/>
              </a:solidFill>
            </a:ln>
          </a:insideH>
          <a:insideV>
            <a:ln w="12700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  <a:fill>
          <a:solidFill>
            <a:schemeClr val="accent1">
              <a:tint val="40000"/>
            </a:schemeClr>
          </a:solidFill>
        </a:fill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seCell>
      <a:tcStyle>
        <a:tcBdr/>
      </a:tcStyle>
    </a:seCell>
    <a:swCell>
      <a:tcStyle>
        <a:tcBdr/>
      </a:tcStyle>
    </a:swCell>
    <a:firstRow>
      <a:tcTxStyle b="on">
        <a:fontRef idx="minor">
          <a:prstClr val="black"/>
        </a:fontRef>
        <a:schemeClr val="lt1"/>
      </a:tcTxStyle>
      <a:tcStyle>
        <a:tcBdr>
          <a:bottom>
            <a:ln w="38100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  <a:neCell>
      <a:tcStyle>
        <a:tcBdr/>
      </a:tcStyle>
    </a:neCell>
    <a:nwCell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 varScale="1">
        <p:scale>
          <a:sx n="100" d="100"/>
          <a:sy n="100" d="100"/>
        </p:scale>
        <p:origin x="378" y="90"/>
      </p:cViewPr>
      <p:guideLst>
        <p:guide pos="3840"/>
        <p:guide pos="2160" orient="horz"/>
      </p:guideLst>
    </p:cSldViewPr>
  </p:slideViewPr>
  <p:gridSpacing cx="72008" cy="72008"/>
</p:viewPr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theme" Target="theme/theme1.xml"/><Relationship Id="rId5" Type="http://schemas.openxmlformats.org/officeDocument/2006/relationships/theme" Target="theme/theme2.xml"/><Relationship Id="rId6" Type="http://schemas.openxmlformats.org/officeDocument/2006/relationships/theme" Target="theme/theme3.xml"/><Relationship Id="rId7" Type="http://schemas.openxmlformats.org/officeDocument/2006/relationships/theme" Target="theme/theme4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notesMaster" Target="notesMasters/notesMaster1.xml"/><Relationship Id="rId33" Type="http://schemas.openxmlformats.org/officeDocument/2006/relationships/presProps" Target="presProps.xml" /><Relationship Id="rId34" Type="http://schemas.openxmlformats.org/officeDocument/2006/relationships/tableStyles" Target="tableStyles.xml" /><Relationship Id="rId35" Type="http://schemas.openxmlformats.org/officeDocument/2006/relationships/viewProps" Target="viewProps.xml" /></Relationships>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 name=""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81193369" name="Espace réservé d'en-tête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877705079" name="Espace réservé pour la date 2"/>
          <p:cNvSpPr>
            <a:spLocks noGrp="1"/>
          </p:cNvSpPr>
          <p:nvPr>
            <p:ph type="dt" idx="1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3632E96E-41F7-40C5-8419-297958CC00FA}" type="datetimeFigureOut">
              <a:rPr lang="fr-FR"/>
              <a:t>10/30/2013</a:t>
            </a:fld>
            <a:endParaRPr lang="fr-FR"/>
          </a:p>
        </p:txBody>
      </p:sp>
      <p:sp>
        <p:nvSpPr>
          <p:cNvPr id="1996366497" name="Espace réservé pour l'image de la diapositive 3"/>
          <p:cNvSpPr>
            <a:spLocks noChangeAspect="1" noGrp="1" noRot="1"/>
          </p:cNvSpPr>
          <p:nvPr>
            <p:ph type="sldImg" idx="2"/>
          </p:nvPr>
        </p:nvSpPr>
        <p:spPr bwMode="auto"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>
              <a:defRPr/>
            </a:pPr>
            <a:endParaRPr lang="fr-FR"/>
          </a:p>
        </p:txBody>
      </p:sp>
      <p:sp>
        <p:nvSpPr>
          <p:cNvPr id="1941342722" name="Remarques Espace réservé 4"/>
          <p:cNvSpPr>
            <a:spLocks noGrp="1"/>
          </p:cNvSpPr>
          <p:nvPr>
            <p:ph type="body" sz="quarter" idx="3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>
              <a:defRPr/>
            </a:pPr>
            <a:r>
              <a:rPr lang="fr-FR"/>
              <a:t>Modifiez les styles du texte du masque</a:t>
            </a:r>
            <a:endParaRPr/>
          </a:p>
          <a:p>
            <a:pPr lvl="1">
              <a:defRPr/>
            </a:pPr>
            <a:r>
              <a:rPr lang="fr-FR"/>
              <a:t>Deuxième niveau</a:t>
            </a:r>
            <a:endParaRPr/>
          </a:p>
          <a:p>
            <a:pPr lvl="2">
              <a:defRPr/>
            </a:pPr>
            <a:r>
              <a:rPr lang="fr-FR"/>
              <a:t>Troisième niveau</a:t>
            </a:r>
            <a:endParaRPr/>
          </a:p>
          <a:p>
            <a:pPr lvl="3">
              <a:defRPr/>
            </a:pPr>
            <a:r>
              <a:rPr lang="fr-FR"/>
              <a:t>Quatrième niveau</a:t>
            </a:r>
            <a:endParaRPr/>
          </a:p>
          <a:p>
            <a:pPr lvl="4">
              <a:defRPr/>
            </a:pPr>
            <a:r>
              <a:rPr lang="fr-FR"/>
              <a:t>Cinquième niveau</a:t>
            </a:r>
            <a:endParaRPr lang="fr-FR"/>
          </a:p>
        </p:txBody>
      </p:sp>
      <p:sp>
        <p:nvSpPr>
          <p:cNvPr id="578748804" name="Espace réservé du pied de page 5"/>
          <p:cNvSpPr>
            <a:spLocks noGrp="1"/>
          </p:cNvSpPr>
          <p:nvPr>
            <p:ph type="ftr" sz="quarter" idx="4"/>
          </p:nvPr>
        </p:nvSpPr>
        <p:spPr bwMode="auto"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1849818387" name="Espace réservé du numéro de diapositive 6"/>
          <p:cNvSpPr>
            <a:spLocks noGrp="1"/>
          </p:cNvSpPr>
          <p:nvPr>
            <p:ph type="sldNum" sz="quarter" idx="5"/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2E6999B8-B6B4-4561-A3CD-BBCDAB9FC9D9}" type="slidenum">
              <a:rPr lang="fr-FR"/>
              <a:t>‹#›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>
      <a:defRPr sz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 ?>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 ?>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 ?>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 ?>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 ?>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 ?>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 ?>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 ?>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 ?>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 ?>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 ?>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 ?>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 ?>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 ?>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 ?>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 ?>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 ?>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 ?>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 ?>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 ?>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 ?>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 ?>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 ?>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82145354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828168094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486358339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8B9C7CDB-FD79-479E-57E9-B551EEC406F0}" type="slidenum">
              <a:rPr/>
              <a:t/>
            </a:fld>
            <a:endParaRPr/>
          </a:p>
        </p:txBody>
      </p:sp>
    </p:spTree>
  </p:cSld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493348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908914376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617210912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AA19671C-5573-F529-0F81-A4140B2BF869}" type="slidenum">
              <a:rPr/>
              <a:t/>
            </a:fld>
            <a:endParaRPr/>
          </a:p>
        </p:txBody>
      </p:sp>
    </p:spTree>
  </p:cSld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17949816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431992745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577869362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5A70EF20-EFE8-88C8-FD01-38641A94135D}" type="slidenum">
              <a:rPr/>
              <a:t/>
            </a:fld>
            <a:endParaRPr/>
          </a:p>
        </p:txBody>
      </p:sp>
    </p:spTree>
  </p:cSld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42384928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892270915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589346951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84A5EC7A-76EB-A40D-7600-A85D3C32ED70}" type="slidenum">
              <a:rPr/>
              <a:t/>
            </a:fld>
            <a:endParaRPr/>
          </a:p>
        </p:txBody>
      </p:sp>
    </p:spTree>
  </p:cSld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97067168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811304750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2096183932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1E00F810-829D-BC67-C0DB-7ED08358C6BF}" type="slidenum">
              <a:rPr/>
              <a:t/>
            </a:fld>
            <a:endParaRPr/>
          </a:p>
        </p:txBody>
      </p:sp>
    </p:spTree>
  </p:cSld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58082728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47444839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56928543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82DD2732-82CE-EAA2-CFAD-FF9DCCB52232}" type="slidenum">
              <a:rPr/>
              <a:t/>
            </a:fld>
            <a:endParaRPr/>
          </a:p>
        </p:txBody>
      </p:sp>
    </p:spTree>
  </p:cSld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6790545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954272688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56651011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6C4796BA-CC6A-701B-3662-6E9B605F89C1}" type="slidenum">
              <a:rPr/>
              <a:t/>
            </a:fld>
            <a:endParaRPr/>
          </a:p>
        </p:txBody>
      </p:sp>
    </p:spTree>
  </p:cSld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19114191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2029878634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485293571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AD4336A-141B-FAF5-8240-C59727A46216}" type="slidenum">
              <a:rPr/>
              <a:t/>
            </a:fld>
            <a:endParaRPr/>
          </a:p>
        </p:txBody>
      </p:sp>
    </p:spTree>
  </p:cSld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668547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738677864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584155287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7EDFEB67-8AA3-4FF1-6CBA-E84EF6A7C45F}" type="slidenum">
              <a:rPr/>
              <a:t/>
            </a:fld>
            <a:endParaRPr/>
          </a:p>
        </p:txBody>
      </p:sp>
    </p:spTree>
  </p:cSld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1329904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337269532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04410811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56E4C707-4F58-E60E-59F1-321CE22AAC4E}" type="slidenum">
              <a:rPr/>
              <a:t/>
            </a:fld>
            <a:endParaRPr/>
          </a:p>
        </p:txBody>
      </p:sp>
    </p:spTree>
  </p:cSld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66886029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310438059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534621340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C089C5C-F25B-28B0-8547-C8F48E170C64}" type="slidenum">
              <a:rPr/>
              <a:t/>
            </a:fld>
            <a:endParaRPr/>
          </a:p>
        </p:txBody>
      </p:sp>
    </p:spTree>
  </p:cSld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69396334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65353522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790892510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55E70F2-9CDE-89FE-133F-A0300D8C9BF2}" type="slidenum">
              <a:rPr/>
              <a:t/>
            </a:fld>
            <a:endParaRPr/>
          </a:p>
        </p:txBody>
      </p:sp>
    </p:spTree>
  </p:cSld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09818489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418993968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553440777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E271AD76-E813-4294-83E9-FC13523A1519}" type="slidenum">
              <a:rPr/>
              <a:t/>
            </a:fld>
            <a:endParaRPr/>
          </a:p>
        </p:txBody>
      </p:sp>
    </p:spTree>
  </p:cSld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0348501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550841021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99393330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7A461830-5915-743A-B243-0187D6F02CE4}" type="slidenum">
              <a:rPr/>
              <a:t/>
            </a:fld>
            <a:endParaRPr/>
          </a:p>
        </p:txBody>
      </p:sp>
    </p:spTree>
  </p:cSld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26968227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606553477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079826848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65ADC11-93CE-5263-5AB1-C90C19413456}" type="slidenum">
              <a:rPr/>
              <a:t/>
            </a:fld>
            <a:endParaRPr/>
          </a:p>
        </p:txBody>
      </p:sp>
    </p:spTree>
  </p:cSld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69178020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716800095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937350393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779A0F35-51DF-6D9A-3399-DE388F6A76B4}" type="slidenum">
              <a:rPr/>
              <a:t/>
            </a:fld>
            <a:endParaRPr/>
          </a:p>
        </p:txBody>
      </p:sp>
    </p:spTree>
  </p:cSld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94515843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66668968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13813501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94557AF4-BA29-B7C1-9BEF-F5C67946E9CD}" type="slidenum">
              <a:rPr/>
              <a:t/>
            </a:fld>
            <a:endParaRPr/>
          </a:p>
        </p:txBody>
      </p:sp>
    </p:spTree>
  </p:cSld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3282464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542093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664446299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D1959008-D629-4241-0DF4-8359FD483489}" type="slidenum">
              <a:rPr/>
              <a:t/>
            </a:fld>
            <a:endParaRPr/>
          </a:p>
        </p:txBody>
      </p:sp>
    </p:spTree>
  </p:cSld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966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425791994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352197725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1A00FD88-501B-CB76-A68E-28FCEB6DEFD8}" type="slidenum">
              <a:rPr/>
              <a:t/>
            </a:fld>
            <a:endParaRPr/>
          </a:p>
        </p:txBody>
      </p:sp>
    </p:spTree>
  </p:cSld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17806525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750106167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549835519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7A3DFBF7-DFED-078D-3052-6A4ABC311A2F}" type="slidenum">
              <a:rPr/>
              <a:t/>
            </a:fld>
            <a:endParaRPr/>
          </a:p>
        </p:txBody>
      </p:sp>
    </p:spTree>
  </p:cSld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11514225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65972906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52320582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FE47A94-9798-0131-2861-9A00A1837BBE}" type="slidenum">
              <a:rPr/>
              <a:t/>
            </a:fld>
            <a:endParaRPr/>
          </a:p>
        </p:txBody>
      </p:sp>
    </p:spTree>
  </p:cSld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66118496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659977192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069547650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2AB05D1-2C0E-5A6D-95B6-1D8F89762883}" type="slidenum">
              <a:rPr/>
              <a:t/>
            </a:fld>
            <a:endParaRPr/>
          </a:p>
        </p:txBody>
      </p:sp>
    </p:spTree>
  </p:cSld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6555401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440345754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693878361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5DEEF84-5C82-56AC-941B-FD448A04D891}" type="slidenum">
              <a:rPr/>
              <a:t/>
            </a:fld>
            <a:endParaRPr/>
          </a:p>
        </p:txBody>
      </p:sp>
    </p:spTree>
  </p:cSld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89783237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973798272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16046335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09603CF-F8E3-991A-5168-6F57ECA83A29}" type="slidenum">
              <a:rPr/>
              <a:t/>
            </a:fld>
            <a:endParaRPr/>
          </a:p>
        </p:txBody>
      </p:sp>
    </p:spTree>
  </p:cSld>
</p:note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title" userDrawn="1">
  <p:cSld name="Diapositive de titr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00221027" name="Titre 1"/>
          <p:cNvSpPr>
            <a:spLocks noGrp="1"/>
          </p:cNvSpPr>
          <p:nvPr>
            <p:ph type="ctrTitle"/>
          </p:nvPr>
        </p:nvSpPr>
        <p:spPr bwMode="auto">
          <a:xfrm>
            <a:off x="1523999" y="1122363"/>
            <a:ext cx="9144000" cy="2387599"/>
          </a:xfrm>
        </p:spPr>
        <p:txBody>
          <a:bodyPr anchor="b"/>
          <a:lstStyle>
            <a:lvl1pPr algn="ctr">
              <a:defRPr sz="6000"/>
            </a:lvl1pPr>
          </a:lstStyle>
          <a:p>
            <a:pPr>
              <a:defRPr/>
            </a:pPr>
            <a:r>
              <a:rPr lang="fr-FR"/>
              <a:t>Modifiez le style du titre</a:t>
            </a:r>
            <a:endParaRPr lang="fr-FR"/>
          </a:p>
        </p:txBody>
      </p:sp>
      <p:sp>
        <p:nvSpPr>
          <p:cNvPr id="1708404535" name="Sous-titre 2"/>
          <p:cNvSpPr>
            <a:spLocks noGrp="1"/>
          </p:cNvSpPr>
          <p:nvPr>
            <p:ph type="subTitle" idx="1"/>
          </p:nvPr>
        </p:nvSpPr>
        <p:spPr bwMode="auto">
          <a:xfrm>
            <a:off x="1523999" y="3602037"/>
            <a:ext cx="9144000" cy="1655761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fr-FR"/>
              <a:t>Modifiez le style des sous-titres du masque</a:t>
            </a:r>
            <a:endParaRPr lang="fr-FR"/>
          </a:p>
        </p:txBody>
      </p:sp>
      <p:sp>
        <p:nvSpPr>
          <p:cNvPr id="1925747258" name="Espace réservé de la date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fr-FR"/>
              <a:t>30.10.2013</a:t>
            </a:fld>
            <a:endParaRPr lang="fr-FR"/>
          </a:p>
        </p:txBody>
      </p:sp>
      <p:sp>
        <p:nvSpPr>
          <p:cNvPr id="1454323055" name="Espace réservé du pied de page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16380850" name="Espace réservé du numéro de diapositive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fr-FR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vertTx" userDrawn="1">
  <p:cSld name="Titre et texte vertical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86122792" name="Titr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fr-FR"/>
              <a:t>Modifiez le style du titre</a:t>
            </a:r>
            <a:endParaRPr lang="fr-FR"/>
          </a:p>
        </p:txBody>
      </p:sp>
      <p:sp>
        <p:nvSpPr>
          <p:cNvPr id="1184901607" name="Espace réservé du texte vertical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fr-FR"/>
              <a:t>Modifiez les styles du texte du masque</a:t>
            </a:r>
            <a:endParaRPr/>
          </a:p>
          <a:p>
            <a:pPr lvl="1">
              <a:defRPr/>
            </a:pPr>
            <a:r>
              <a:rPr lang="fr-FR"/>
              <a:t>Deuxième niveau</a:t>
            </a:r>
            <a:endParaRPr/>
          </a:p>
          <a:p>
            <a:pPr lvl="2">
              <a:defRPr/>
            </a:pPr>
            <a:r>
              <a:rPr lang="fr-FR"/>
              <a:t>Troisième niveau</a:t>
            </a:r>
            <a:endParaRPr/>
          </a:p>
          <a:p>
            <a:pPr lvl="3">
              <a:defRPr/>
            </a:pPr>
            <a:r>
              <a:rPr lang="fr-FR"/>
              <a:t>Quatrième niveau</a:t>
            </a:r>
            <a:endParaRPr/>
          </a:p>
          <a:p>
            <a:pPr lvl="4">
              <a:defRPr/>
            </a:pPr>
            <a:r>
              <a:rPr lang="fr-FR"/>
              <a:t>Cinquième niveau</a:t>
            </a:r>
            <a:endParaRPr lang="fr-FR"/>
          </a:p>
        </p:txBody>
      </p:sp>
      <p:sp>
        <p:nvSpPr>
          <p:cNvPr id="1175043471" name="Espace réservé de la date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fr-FR"/>
              <a:t>30.10.2013</a:t>
            </a:fld>
            <a:endParaRPr lang="fr-FR"/>
          </a:p>
        </p:txBody>
      </p:sp>
      <p:sp>
        <p:nvSpPr>
          <p:cNvPr id="191197254" name="Espace réservé du pied de page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1864696419" name="Espace réservé du numéro de diapositive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fr-FR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vertTitleAndTx" userDrawn="1">
  <p:cSld name="Titre vertical et text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15226310" name="Titre vertical 1"/>
          <p:cNvSpPr>
            <a:spLocks noGrp="1"/>
          </p:cNvSpPr>
          <p:nvPr>
            <p:ph type="title" orient="vert"/>
          </p:nvPr>
        </p:nvSpPr>
        <p:spPr bwMode="auto">
          <a:xfrm>
            <a:off x="8724899" y="365124"/>
            <a:ext cx="2628900" cy="5811837"/>
          </a:xfrm>
        </p:spPr>
        <p:txBody>
          <a:bodyPr vert="eaVert"/>
          <a:lstStyle/>
          <a:p>
            <a:pPr>
              <a:defRPr/>
            </a:pPr>
            <a:r>
              <a:rPr lang="fr-FR"/>
              <a:t>Modifiez le style du titre</a:t>
            </a:r>
            <a:endParaRPr lang="fr-FR"/>
          </a:p>
        </p:txBody>
      </p:sp>
      <p:sp>
        <p:nvSpPr>
          <p:cNvPr id="1608578669" name="Espace réservé du texte vertical 2"/>
          <p:cNvSpPr>
            <a:spLocks noGrp="1"/>
          </p:cNvSpPr>
          <p:nvPr>
            <p:ph type="body" orient="vert" idx="1"/>
          </p:nvPr>
        </p:nvSpPr>
        <p:spPr bwMode="auto">
          <a:xfrm>
            <a:off x="838198" y="365124"/>
            <a:ext cx="7734299" cy="5811837"/>
          </a:xfrm>
        </p:spPr>
        <p:txBody>
          <a:bodyPr vert="eaVert"/>
          <a:lstStyle/>
          <a:p>
            <a:pPr lvl="0">
              <a:defRPr/>
            </a:pPr>
            <a:r>
              <a:rPr lang="fr-FR"/>
              <a:t>Modifiez les styles du texte du masque</a:t>
            </a:r>
            <a:endParaRPr/>
          </a:p>
          <a:p>
            <a:pPr lvl="1">
              <a:defRPr/>
            </a:pPr>
            <a:r>
              <a:rPr lang="fr-FR"/>
              <a:t>Deuxième niveau</a:t>
            </a:r>
            <a:endParaRPr/>
          </a:p>
          <a:p>
            <a:pPr lvl="2">
              <a:defRPr/>
            </a:pPr>
            <a:r>
              <a:rPr lang="fr-FR"/>
              <a:t>Troisième niveau</a:t>
            </a:r>
            <a:endParaRPr/>
          </a:p>
          <a:p>
            <a:pPr lvl="3">
              <a:defRPr/>
            </a:pPr>
            <a:r>
              <a:rPr lang="fr-FR"/>
              <a:t>Quatrième niveau</a:t>
            </a:r>
            <a:endParaRPr/>
          </a:p>
          <a:p>
            <a:pPr lvl="4">
              <a:defRPr/>
            </a:pPr>
            <a:r>
              <a:rPr lang="fr-FR"/>
              <a:t>Cinquième niveau</a:t>
            </a:r>
            <a:endParaRPr lang="fr-FR"/>
          </a:p>
        </p:txBody>
      </p:sp>
      <p:sp>
        <p:nvSpPr>
          <p:cNvPr id="1157269662" name="Espace réservé de la date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fr-FR"/>
              <a:t>30.10.2013</a:t>
            </a:fld>
            <a:endParaRPr lang="fr-FR"/>
          </a:p>
        </p:txBody>
      </p:sp>
      <p:sp>
        <p:nvSpPr>
          <p:cNvPr id="917794316" name="Espace réservé du pied de page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471013478" name="Espace réservé du numéro de diapositive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fr-FR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showMasterSp="0" type="title" userDrawn="1">
  <p:cSld name="Title Slid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11407898" name="Title 1"/>
          <p:cNvSpPr>
            <a:spLocks noGrp="1"/>
          </p:cNvSpPr>
          <p:nvPr userDrawn="1">
            <p:ph type="ctrTitle"/>
          </p:nvPr>
        </p:nvSpPr>
        <p:spPr bwMode="auto">
          <a:xfrm>
            <a:off x="1070367" y="3140967"/>
            <a:ext cx="9994346" cy="1152127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pPr>
              <a:defRPr/>
            </a:pPr>
            <a:r>
              <a:rPr/>
              <a:t>Click to edit Master title style</a:t>
            </a:r>
            <a:endParaRPr/>
          </a:p>
        </p:txBody>
      </p:sp>
      <p:sp>
        <p:nvSpPr>
          <p:cNvPr id="1735687008" name="Subtitle 2"/>
          <p:cNvSpPr>
            <a:spLocks noGrp="1"/>
          </p:cNvSpPr>
          <p:nvPr userDrawn="1">
            <p:ph type="subTitle" idx="1"/>
          </p:nvPr>
        </p:nvSpPr>
        <p:spPr bwMode="auto">
          <a:xfrm>
            <a:off x="2043473" y="4437111"/>
            <a:ext cx="8081653" cy="1008111"/>
          </a:xfrm>
        </p:spPr>
        <p:txBody>
          <a:bodyPr>
            <a:normAutofit/>
          </a:bodyPr>
          <a:lstStyle>
            <a:lvl1pPr marL="0" indent="0" algn="ctr">
              <a:buNone/>
              <a:defRPr sz="2800" b="1">
                <a:solidFill>
                  <a:schemeClr val="tx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>
              <a:defRPr/>
            </a:pPr>
            <a:r>
              <a:rPr/>
              <a:t>Click to edit Master subtitle style</a:t>
            </a:r>
            <a:endParaRPr/>
          </a:p>
        </p:txBody>
      </p:sp>
      <p:sp>
        <p:nvSpPr>
          <p:cNvPr id="1434946673" name="Date Placeholder 1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51E84241-D031-42DE-84E4-CC10C30232F4}" type="datetimeFigureOut">
              <a:rPr/>
              <a:t>26.12.2019</a:t>
            </a:fld>
            <a:endParaRPr/>
          </a:p>
        </p:txBody>
      </p:sp>
      <p:sp>
        <p:nvSpPr>
          <p:cNvPr id="2122067373" name="Footer Placeholder 1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11717159" name="Slide Number Placeholder 17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91974DF9-AD47-4691-BA21-BBFCE3637A9A}" type="slidenum">
              <a:rPr/>
              <a:t>‹#›</a:t>
            </a:fld>
            <a:endParaRPr/>
          </a:p>
        </p:txBody>
      </p:sp>
      <p:grpSp>
        <p:nvGrpSpPr>
          <p:cNvPr id="256095343" name="Group 312"/>
          <p:cNvGrpSpPr/>
          <p:nvPr userDrawn="1"/>
        </p:nvGrpSpPr>
        <p:grpSpPr bwMode="auto">
          <a:xfrm>
            <a:off x="-22006" y="-7442"/>
            <a:ext cx="12214008" cy="1742779"/>
            <a:chOff x="5534481" y="2204917"/>
            <a:chExt cx="5756459" cy="1155514"/>
          </a:xfrm>
        </p:grpSpPr>
        <p:grpSp>
          <p:nvGrpSpPr>
            <p:cNvPr id="383" name="Group 382"/>
            <p:cNvGrpSpPr/>
            <p:nvPr userDrawn="1"/>
          </p:nvGrpSpPr>
          <p:grpSpPr bwMode="auto">
            <a:xfrm>
              <a:off x="10137289" y="2208431"/>
              <a:ext cx="1153652" cy="1152000"/>
              <a:chOff x="8985289" y="2208431"/>
              <a:chExt cx="1153652" cy="1152000"/>
            </a:xfrm>
          </p:grpSpPr>
          <p:sp>
            <p:nvSpPr>
              <p:cNvPr id="432" name="Rectangle 431"/>
              <p:cNvSpPr/>
              <p:nvPr userDrawn="1"/>
            </p:nvSpPr>
            <p:spPr bwMode="auto">
              <a:xfrm>
                <a:off x="8985885" y="2208431"/>
                <a:ext cx="1152000" cy="11520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</p:sp>
          <p:grpSp>
            <p:nvGrpSpPr>
              <p:cNvPr id="433" name="Group 432"/>
              <p:cNvGrpSpPr/>
              <p:nvPr userDrawn="1"/>
            </p:nvGrpSpPr>
            <p:grpSpPr bwMode="auto">
              <a:xfrm>
                <a:off x="8985289" y="2208431"/>
                <a:ext cx="1153652" cy="1152000"/>
                <a:chOff x="8985289" y="2208431"/>
                <a:chExt cx="1153652" cy="1152000"/>
              </a:xfrm>
            </p:grpSpPr>
            <p:sp>
              <p:nvSpPr>
                <p:cNvPr id="434" name="Rectangle 433"/>
                <p:cNvSpPr/>
                <p:nvPr userDrawn="1"/>
              </p:nvSpPr>
              <p:spPr bwMode="auto">
                <a:xfrm>
                  <a:off x="8985289" y="2592432"/>
                  <a:ext cx="383999" cy="383999"/>
                </a:xfrm>
                <a:prstGeom prst="rect">
                  <a:avLst/>
                </a:prstGeom>
                <a:solidFill>
                  <a:schemeClr val="accent5">
                    <a:lumMod val="75000"/>
                    <a:alpha val="45000"/>
                  </a:schemeClr>
                </a:solidFill>
                <a:ln>
                  <a:noFill/>
                </a:ln>
              </p:spPr>
            </p:sp>
            <p:sp>
              <p:nvSpPr>
                <p:cNvPr id="435" name="Rectangle 434"/>
                <p:cNvSpPr/>
                <p:nvPr userDrawn="1"/>
              </p:nvSpPr>
              <p:spPr bwMode="auto">
                <a:xfrm>
                  <a:off x="9367467" y="2592432"/>
                  <a:ext cx="383999" cy="383999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  <a:alpha val="60000"/>
                  </a:schemeClr>
                </a:solidFill>
                <a:ln>
                  <a:noFill/>
                </a:ln>
              </p:spPr>
            </p:sp>
            <p:sp>
              <p:nvSpPr>
                <p:cNvPr id="436" name="Rectangle 435"/>
                <p:cNvSpPr/>
                <p:nvPr userDrawn="1"/>
              </p:nvSpPr>
              <p:spPr bwMode="auto">
                <a:xfrm>
                  <a:off x="9750410" y="2592432"/>
                  <a:ext cx="383999" cy="383999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  <a:alpha val="45000"/>
                  </a:schemeClr>
                </a:solidFill>
                <a:ln>
                  <a:noFill/>
                </a:ln>
              </p:spPr>
            </p:sp>
            <p:sp>
              <p:nvSpPr>
                <p:cNvPr id="437" name="Rectangle 436"/>
                <p:cNvSpPr/>
                <p:nvPr userDrawn="1"/>
              </p:nvSpPr>
              <p:spPr bwMode="auto">
                <a:xfrm>
                  <a:off x="8989821" y="2208431"/>
                  <a:ext cx="383999" cy="383999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  <a:alpha val="22000"/>
                  </a:schemeClr>
                </a:solidFill>
                <a:ln>
                  <a:noFill/>
                </a:ln>
              </p:spPr>
            </p:sp>
            <p:sp>
              <p:nvSpPr>
                <p:cNvPr id="438" name="Rectangle 437"/>
                <p:cNvSpPr/>
                <p:nvPr userDrawn="1"/>
              </p:nvSpPr>
              <p:spPr bwMode="auto">
                <a:xfrm>
                  <a:off x="9371999" y="2208431"/>
                  <a:ext cx="383999" cy="383999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  <a:alpha val="0"/>
                  </a:schemeClr>
                </a:solidFill>
                <a:ln>
                  <a:noFill/>
                </a:ln>
              </p:spPr>
            </p:sp>
            <p:sp>
              <p:nvSpPr>
                <p:cNvPr id="439" name="Rectangle 438"/>
                <p:cNvSpPr/>
                <p:nvPr userDrawn="1"/>
              </p:nvSpPr>
              <p:spPr bwMode="auto">
                <a:xfrm>
                  <a:off x="9754942" y="2208431"/>
                  <a:ext cx="383999" cy="383999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  <a:alpha val="50000"/>
                  </a:schemeClr>
                </a:solidFill>
                <a:ln>
                  <a:noFill/>
                </a:ln>
              </p:spPr>
            </p:sp>
            <p:sp>
              <p:nvSpPr>
                <p:cNvPr id="440" name="Rectangle 439"/>
                <p:cNvSpPr/>
                <p:nvPr userDrawn="1"/>
              </p:nvSpPr>
              <p:spPr bwMode="auto">
                <a:xfrm>
                  <a:off x="8988763" y="2976431"/>
                  <a:ext cx="383999" cy="383999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</p:sp>
            <p:sp>
              <p:nvSpPr>
                <p:cNvPr id="441" name="Rectangle 440"/>
                <p:cNvSpPr/>
                <p:nvPr userDrawn="1"/>
              </p:nvSpPr>
              <p:spPr bwMode="auto">
                <a:xfrm>
                  <a:off x="9370942" y="2976431"/>
                  <a:ext cx="383999" cy="383999"/>
                </a:xfrm>
                <a:prstGeom prst="rect">
                  <a:avLst/>
                </a:prstGeom>
                <a:solidFill>
                  <a:schemeClr val="tx2">
                    <a:lumMod val="75000"/>
                    <a:alpha val="0"/>
                  </a:schemeClr>
                </a:solidFill>
                <a:ln>
                  <a:noFill/>
                </a:ln>
              </p:spPr>
            </p:sp>
            <p:sp>
              <p:nvSpPr>
                <p:cNvPr id="442" name="Rectangle 441"/>
                <p:cNvSpPr/>
                <p:nvPr userDrawn="1"/>
              </p:nvSpPr>
              <p:spPr bwMode="auto">
                <a:xfrm>
                  <a:off x="9753885" y="2976431"/>
                  <a:ext cx="383999" cy="383999"/>
                </a:xfrm>
                <a:prstGeom prst="rect">
                  <a:avLst/>
                </a:prstGeom>
                <a:solidFill>
                  <a:schemeClr val="tx2">
                    <a:lumMod val="75000"/>
                    <a:alpha val="20000"/>
                  </a:schemeClr>
                </a:solidFill>
                <a:ln>
                  <a:noFill/>
                </a:ln>
              </p:spPr>
            </p:sp>
          </p:grpSp>
        </p:grpSp>
        <p:grpSp>
          <p:nvGrpSpPr>
            <p:cNvPr id="384" name="Group 383"/>
            <p:cNvGrpSpPr/>
            <p:nvPr userDrawn="1"/>
          </p:nvGrpSpPr>
          <p:grpSpPr bwMode="auto">
            <a:xfrm>
              <a:off x="8985885" y="2204917"/>
              <a:ext cx="1153056" cy="1152000"/>
              <a:chOff x="8985885" y="2208431"/>
              <a:chExt cx="1153056" cy="1152000"/>
            </a:xfrm>
          </p:grpSpPr>
          <p:sp>
            <p:nvSpPr>
              <p:cNvPr id="421" name="Rectangle 420"/>
              <p:cNvSpPr/>
              <p:nvPr userDrawn="1"/>
            </p:nvSpPr>
            <p:spPr bwMode="auto">
              <a:xfrm>
                <a:off x="8985885" y="2208431"/>
                <a:ext cx="1152000" cy="11520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</p:sp>
          <p:grpSp>
            <p:nvGrpSpPr>
              <p:cNvPr id="422" name="Group 421"/>
              <p:cNvGrpSpPr/>
              <p:nvPr userDrawn="1"/>
            </p:nvGrpSpPr>
            <p:grpSpPr bwMode="auto">
              <a:xfrm>
                <a:off x="8988763" y="2208431"/>
                <a:ext cx="1150178" cy="1152000"/>
                <a:chOff x="8988763" y="2208431"/>
                <a:chExt cx="1150178" cy="1152000"/>
              </a:xfrm>
            </p:grpSpPr>
            <p:sp>
              <p:nvSpPr>
                <p:cNvPr id="423" name="Rectangle 422"/>
                <p:cNvSpPr/>
                <p:nvPr userDrawn="1"/>
              </p:nvSpPr>
              <p:spPr bwMode="auto">
                <a:xfrm>
                  <a:off x="8989821" y="2592432"/>
                  <a:ext cx="383999" cy="383999"/>
                </a:xfrm>
                <a:prstGeom prst="rect">
                  <a:avLst/>
                </a:prstGeom>
                <a:solidFill>
                  <a:schemeClr val="accent5">
                    <a:lumMod val="75000"/>
                    <a:alpha val="20000"/>
                  </a:schemeClr>
                </a:solidFill>
                <a:ln>
                  <a:noFill/>
                </a:ln>
              </p:spPr>
            </p:sp>
            <p:sp>
              <p:nvSpPr>
                <p:cNvPr id="424" name="Rectangle 423"/>
                <p:cNvSpPr/>
                <p:nvPr userDrawn="1"/>
              </p:nvSpPr>
              <p:spPr bwMode="auto">
                <a:xfrm>
                  <a:off x="9371999" y="2592432"/>
                  <a:ext cx="383999" cy="383999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  <a:alpha val="40000"/>
                  </a:schemeClr>
                </a:solidFill>
                <a:ln>
                  <a:noFill/>
                </a:ln>
              </p:spPr>
            </p:sp>
            <p:sp>
              <p:nvSpPr>
                <p:cNvPr id="425" name="Rectangle 424"/>
                <p:cNvSpPr/>
                <p:nvPr userDrawn="1"/>
              </p:nvSpPr>
              <p:spPr bwMode="auto">
                <a:xfrm>
                  <a:off x="9754942" y="2592432"/>
                  <a:ext cx="383999" cy="383999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  <a:alpha val="30000"/>
                  </a:schemeClr>
                </a:solidFill>
                <a:ln>
                  <a:noFill/>
                </a:ln>
              </p:spPr>
            </p:sp>
            <p:sp>
              <p:nvSpPr>
                <p:cNvPr id="426" name="Rectangle 425"/>
                <p:cNvSpPr/>
                <p:nvPr userDrawn="1"/>
              </p:nvSpPr>
              <p:spPr bwMode="auto">
                <a:xfrm>
                  <a:off x="8989821" y="2208431"/>
                  <a:ext cx="383999" cy="383999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  <a:alpha val="22000"/>
                  </a:schemeClr>
                </a:solidFill>
                <a:ln>
                  <a:noFill/>
                </a:ln>
              </p:spPr>
            </p:sp>
            <p:sp>
              <p:nvSpPr>
                <p:cNvPr id="427" name="Rectangle 426"/>
                <p:cNvSpPr/>
                <p:nvPr userDrawn="1"/>
              </p:nvSpPr>
              <p:spPr bwMode="auto">
                <a:xfrm>
                  <a:off x="9371999" y="2208431"/>
                  <a:ext cx="383999" cy="383999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  <a:alpha val="0"/>
                  </a:schemeClr>
                </a:solidFill>
                <a:ln>
                  <a:noFill/>
                </a:ln>
              </p:spPr>
            </p:sp>
            <p:sp>
              <p:nvSpPr>
                <p:cNvPr id="428" name="Rectangle 427"/>
                <p:cNvSpPr/>
                <p:nvPr userDrawn="1"/>
              </p:nvSpPr>
              <p:spPr bwMode="auto">
                <a:xfrm>
                  <a:off x="9754942" y="2208431"/>
                  <a:ext cx="383999" cy="383999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  <a:alpha val="50000"/>
                  </a:schemeClr>
                </a:solidFill>
                <a:ln>
                  <a:noFill/>
                </a:ln>
              </p:spPr>
            </p:sp>
            <p:sp>
              <p:nvSpPr>
                <p:cNvPr id="429" name="Rectangle 428"/>
                <p:cNvSpPr/>
                <p:nvPr userDrawn="1"/>
              </p:nvSpPr>
              <p:spPr bwMode="auto">
                <a:xfrm>
                  <a:off x="8988763" y="2976431"/>
                  <a:ext cx="383999" cy="383999"/>
                </a:xfrm>
                <a:prstGeom prst="rect">
                  <a:avLst/>
                </a:prstGeom>
                <a:solidFill>
                  <a:schemeClr val="accent3">
                    <a:lumMod val="50000"/>
                    <a:alpha val="20000"/>
                  </a:schemeClr>
                </a:solidFill>
                <a:ln>
                  <a:noFill/>
                </a:ln>
              </p:spPr>
            </p:sp>
            <p:sp>
              <p:nvSpPr>
                <p:cNvPr id="430" name="Rectangle 429"/>
                <p:cNvSpPr/>
                <p:nvPr userDrawn="1"/>
              </p:nvSpPr>
              <p:spPr bwMode="auto">
                <a:xfrm>
                  <a:off x="9370942" y="2976431"/>
                  <a:ext cx="383999" cy="383999"/>
                </a:xfrm>
                <a:prstGeom prst="rect">
                  <a:avLst/>
                </a:pr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</p:spPr>
            </p:sp>
            <p:sp>
              <p:nvSpPr>
                <p:cNvPr id="431" name="Rectangle 430"/>
                <p:cNvSpPr/>
                <p:nvPr userDrawn="1"/>
              </p:nvSpPr>
              <p:spPr bwMode="auto">
                <a:xfrm>
                  <a:off x="9753885" y="2976431"/>
                  <a:ext cx="383999" cy="383999"/>
                </a:xfrm>
                <a:prstGeom prst="rect">
                  <a:avLst/>
                </a:prstGeom>
                <a:solidFill>
                  <a:schemeClr val="accent3">
                    <a:lumMod val="75000"/>
                    <a:alpha val="20000"/>
                  </a:schemeClr>
                </a:solidFill>
                <a:ln>
                  <a:noFill/>
                </a:ln>
              </p:spPr>
            </p:sp>
          </p:grpSp>
        </p:grpSp>
        <p:grpSp>
          <p:nvGrpSpPr>
            <p:cNvPr id="385" name="Group 384"/>
            <p:cNvGrpSpPr/>
            <p:nvPr userDrawn="1"/>
          </p:nvGrpSpPr>
          <p:grpSpPr bwMode="auto">
            <a:xfrm>
              <a:off x="7832827" y="2208431"/>
              <a:ext cx="1156531" cy="1152000"/>
              <a:chOff x="8985885" y="2208431"/>
              <a:chExt cx="1156531" cy="1152000"/>
            </a:xfrm>
          </p:grpSpPr>
          <p:sp>
            <p:nvSpPr>
              <p:cNvPr id="410" name="Rectangle 409"/>
              <p:cNvSpPr/>
              <p:nvPr userDrawn="1"/>
            </p:nvSpPr>
            <p:spPr bwMode="auto">
              <a:xfrm>
                <a:off x="8985885" y="2208431"/>
                <a:ext cx="1152000" cy="11520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</p:sp>
          <p:grpSp>
            <p:nvGrpSpPr>
              <p:cNvPr id="411" name="Group 410"/>
              <p:cNvGrpSpPr/>
              <p:nvPr userDrawn="1"/>
            </p:nvGrpSpPr>
            <p:grpSpPr bwMode="auto">
              <a:xfrm>
                <a:off x="8988763" y="2208431"/>
                <a:ext cx="1153652" cy="1152000"/>
                <a:chOff x="8988763" y="2208431"/>
                <a:chExt cx="1153652" cy="1152000"/>
              </a:xfrm>
            </p:grpSpPr>
            <p:sp>
              <p:nvSpPr>
                <p:cNvPr id="412" name="Rectangle 411"/>
                <p:cNvSpPr/>
                <p:nvPr userDrawn="1"/>
              </p:nvSpPr>
              <p:spPr bwMode="auto">
                <a:xfrm>
                  <a:off x="8989821" y="2592432"/>
                  <a:ext cx="383999" cy="383999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  <a:alpha val="70000"/>
                  </a:schemeClr>
                </a:solidFill>
                <a:ln>
                  <a:noFill/>
                </a:ln>
              </p:spPr>
            </p:sp>
            <p:sp>
              <p:nvSpPr>
                <p:cNvPr id="413" name="Rectangle 412"/>
                <p:cNvSpPr/>
                <p:nvPr userDrawn="1"/>
              </p:nvSpPr>
              <p:spPr bwMode="auto">
                <a:xfrm>
                  <a:off x="9371999" y="2592432"/>
                  <a:ext cx="383999" cy="383999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  <a:alpha val="62000"/>
                  </a:schemeClr>
                </a:solidFill>
                <a:ln>
                  <a:noFill/>
                </a:ln>
              </p:spPr>
            </p:sp>
            <p:sp>
              <p:nvSpPr>
                <p:cNvPr id="414" name="Rectangle 413"/>
                <p:cNvSpPr/>
                <p:nvPr userDrawn="1"/>
              </p:nvSpPr>
              <p:spPr bwMode="auto">
                <a:xfrm>
                  <a:off x="9754942" y="2592432"/>
                  <a:ext cx="383999" cy="383999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  <a:alpha val="55000"/>
                  </a:schemeClr>
                </a:solidFill>
                <a:ln>
                  <a:noFill/>
                </a:ln>
              </p:spPr>
            </p:sp>
            <p:sp>
              <p:nvSpPr>
                <p:cNvPr id="415" name="Rectangle 414"/>
                <p:cNvSpPr/>
                <p:nvPr userDrawn="1"/>
              </p:nvSpPr>
              <p:spPr bwMode="auto">
                <a:xfrm>
                  <a:off x="8989821" y="2208431"/>
                  <a:ext cx="383999" cy="383999"/>
                </a:xfrm>
                <a:prstGeom prst="rect">
                  <a:avLst/>
                </a:prstGeom>
                <a:solidFill>
                  <a:schemeClr val="accent2">
                    <a:lumMod val="75000"/>
                    <a:alpha val="46000"/>
                  </a:schemeClr>
                </a:solidFill>
                <a:ln>
                  <a:noFill/>
                </a:ln>
              </p:spPr>
            </p:sp>
            <p:sp>
              <p:nvSpPr>
                <p:cNvPr id="416" name="Rectangle 415"/>
                <p:cNvSpPr/>
                <p:nvPr userDrawn="1"/>
              </p:nvSpPr>
              <p:spPr bwMode="auto">
                <a:xfrm>
                  <a:off x="9371999" y="2208431"/>
                  <a:ext cx="383999" cy="383999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  <a:alpha val="30000"/>
                  </a:schemeClr>
                </a:solidFill>
                <a:ln>
                  <a:noFill/>
                </a:ln>
              </p:spPr>
            </p:sp>
            <p:sp>
              <p:nvSpPr>
                <p:cNvPr id="417" name="Rectangle 416"/>
                <p:cNvSpPr/>
                <p:nvPr userDrawn="1"/>
              </p:nvSpPr>
              <p:spPr bwMode="auto">
                <a:xfrm>
                  <a:off x="9754942" y="2208431"/>
                  <a:ext cx="383999" cy="383999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  <a:alpha val="76000"/>
                  </a:schemeClr>
                </a:solidFill>
                <a:ln>
                  <a:noFill/>
                </a:ln>
              </p:spPr>
            </p:sp>
            <p:sp>
              <p:nvSpPr>
                <p:cNvPr id="418" name="Rectangle 417"/>
                <p:cNvSpPr/>
                <p:nvPr userDrawn="1"/>
              </p:nvSpPr>
              <p:spPr bwMode="auto">
                <a:xfrm>
                  <a:off x="8988763" y="2976431"/>
                  <a:ext cx="383999" cy="383999"/>
                </a:xfrm>
                <a:prstGeom prst="rect">
                  <a:avLst/>
                </a:prstGeom>
                <a:solidFill>
                  <a:schemeClr val="accent6">
                    <a:lumMod val="75000"/>
                    <a:alpha val="30000"/>
                  </a:schemeClr>
                </a:solidFill>
                <a:ln>
                  <a:noFill/>
                </a:ln>
              </p:spPr>
            </p:sp>
            <p:sp>
              <p:nvSpPr>
                <p:cNvPr id="419" name="Rectangle 418"/>
                <p:cNvSpPr/>
                <p:nvPr userDrawn="1"/>
              </p:nvSpPr>
              <p:spPr bwMode="auto">
                <a:xfrm>
                  <a:off x="9370942" y="2976431"/>
                  <a:ext cx="383999" cy="383999"/>
                </a:xfrm>
                <a:prstGeom prst="rect">
                  <a:avLst/>
                </a:prstGeom>
                <a:solidFill>
                  <a:schemeClr val="accent6">
                    <a:lumMod val="75000"/>
                    <a:alpha val="50000"/>
                  </a:schemeClr>
                </a:solidFill>
                <a:ln>
                  <a:noFill/>
                </a:ln>
              </p:spPr>
            </p:sp>
            <p:sp>
              <p:nvSpPr>
                <p:cNvPr id="420" name="Rectangle 419"/>
                <p:cNvSpPr/>
                <p:nvPr userDrawn="1"/>
              </p:nvSpPr>
              <p:spPr bwMode="auto">
                <a:xfrm>
                  <a:off x="9758417" y="2976431"/>
                  <a:ext cx="383999" cy="383999"/>
                </a:xfrm>
                <a:prstGeom prst="rect">
                  <a:avLst/>
                </a:prstGeom>
                <a:solidFill>
                  <a:schemeClr val="accent6">
                    <a:lumMod val="75000"/>
                    <a:alpha val="20000"/>
                  </a:schemeClr>
                </a:solidFill>
                <a:ln>
                  <a:noFill/>
                </a:ln>
              </p:spPr>
            </p:sp>
          </p:grpSp>
        </p:grpSp>
        <p:grpSp>
          <p:nvGrpSpPr>
            <p:cNvPr id="386" name="Group 385"/>
            <p:cNvGrpSpPr/>
            <p:nvPr userDrawn="1"/>
          </p:nvGrpSpPr>
          <p:grpSpPr bwMode="auto">
            <a:xfrm>
              <a:off x="6683297" y="2204917"/>
              <a:ext cx="1153056" cy="1152000"/>
              <a:chOff x="8985885" y="2208431"/>
              <a:chExt cx="1153056" cy="1152000"/>
            </a:xfrm>
          </p:grpSpPr>
          <p:sp>
            <p:nvSpPr>
              <p:cNvPr id="399" name="Rectangle 398"/>
              <p:cNvSpPr/>
              <p:nvPr userDrawn="1"/>
            </p:nvSpPr>
            <p:spPr bwMode="auto">
              <a:xfrm>
                <a:off x="8985885" y="2208431"/>
                <a:ext cx="1152000" cy="11520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</p:sp>
          <p:grpSp>
            <p:nvGrpSpPr>
              <p:cNvPr id="400" name="Group 399"/>
              <p:cNvGrpSpPr/>
              <p:nvPr userDrawn="1"/>
            </p:nvGrpSpPr>
            <p:grpSpPr bwMode="auto">
              <a:xfrm>
                <a:off x="8988763" y="2208431"/>
                <a:ext cx="1150178" cy="1152000"/>
                <a:chOff x="8988763" y="2208431"/>
                <a:chExt cx="1150178" cy="1152000"/>
              </a:xfrm>
            </p:grpSpPr>
            <p:sp>
              <p:nvSpPr>
                <p:cNvPr id="401" name="Rectangle 400"/>
                <p:cNvSpPr/>
                <p:nvPr userDrawn="1"/>
              </p:nvSpPr>
              <p:spPr bwMode="auto">
                <a:xfrm>
                  <a:off x="8989821" y="2592432"/>
                  <a:ext cx="383999" cy="383999"/>
                </a:xfrm>
                <a:prstGeom prst="rect">
                  <a:avLst/>
                </a:prstGeom>
                <a:solidFill>
                  <a:schemeClr val="accent4">
                    <a:lumMod val="75000"/>
                    <a:alpha val="76000"/>
                  </a:schemeClr>
                </a:solidFill>
                <a:ln>
                  <a:noFill/>
                </a:ln>
              </p:spPr>
            </p:sp>
            <p:sp>
              <p:nvSpPr>
                <p:cNvPr id="402" name="Rectangle 401"/>
                <p:cNvSpPr/>
                <p:nvPr userDrawn="1"/>
              </p:nvSpPr>
              <p:spPr bwMode="auto">
                <a:xfrm>
                  <a:off x="9371999" y="2592432"/>
                  <a:ext cx="383999" cy="383999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  <a:alpha val="38000"/>
                  </a:schemeClr>
                </a:solidFill>
                <a:ln>
                  <a:noFill/>
                </a:ln>
              </p:spPr>
            </p:sp>
            <p:sp>
              <p:nvSpPr>
                <p:cNvPr id="403" name="Rectangle 402"/>
                <p:cNvSpPr/>
                <p:nvPr userDrawn="1"/>
              </p:nvSpPr>
              <p:spPr bwMode="auto">
                <a:xfrm>
                  <a:off x="9754942" y="2592432"/>
                  <a:ext cx="383999" cy="383999"/>
                </a:xfrm>
                <a:prstGeom prst="rect">
                  <a:avLst/>
                </a:prstGeom>
                <a:solidFill>
                  <a:schemeClr val="accent1">
                    <a:lumMod val="75000"/>
                    <a:alpha val="24000"/>
                  </a:schemeClr>
                </a:solidFill>
                <a:ln>
                  <a:noFill/>
                </a:ln>
              </p:spPr>
            </p:sp>
            <p:sp>
              <p:nvSpPr>
                <p:cNvPr id="404" name="Rectangle 403"/>
                <p:cNvSpPr/>
                <p:nvPr userDrawn="1"/>
              </p:nvSpPr>
              <p:spPr bwMode="auto">
                <a:xfrm>
                  <a:off x="8989821" y="2208431"/>
                  <a:ext cx="383999" cy="383999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  <a:alpha val="35000"/>
                  </a:schemeClr>
                </a:solidFill>
                <a:ln>
                  <a:noFill/>
                </a:ln>
              </p:spPr>
            </p:sp>
            <p:sp>
              <p:nvSpPr>
                <p:cNvPr id="405" name="Rectangle 404"/>
                <p:cNvSpPr/>
                <p:nvPr userDrawn="1"/>
              </p:nvSpPr>
              <p:spPr bwMode="auto">
                <a:xfrm>
                  <a:off x="9371999" y="2208431"/>
                  <a:ext cx="383999" cy="383999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  <a:alpha val="0"/>
                  </a:schemeClr>
                </a:solidFill>
                <a:ln>
                  <a:noFill/>
                </a:ln>
              </p:spPr>
            </p:sp>
            <p:sp>
              <p:nvSpPr>
                <p:cNvPr id="406" name="Rectangle 405"/>
                <p:cNvSpPr/>
                <p:nvPr userDrawn="1"/>
              </p:nvSpPr>
              <p:spPr bwMode="auto">
                <a:xfrm>
                  <a:off x="9754942" y="2208431"/>
                  <a:ext cx="383999" cy="383999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  <a:alpha val="50000"/>
                  </a:schemeClr>
                </a:solidFill>
                <a:ln>
                  <a:noFill/>
                </a:ln>
              </p:spPr>
            </p:sp>
            <p:sp>
              <p:nvSpPr>
                <p:cNvPr id="407" name="Rectangle 406"/>
                <p:cNvSpPr/>
                <p:nvPr userDrawn="1"/>
              </p:nvSpPr>
              <p:spPr bwMode="auto">
                <a:xfrm>
                  <a:off x="8988763" y="2976431"/>
                  <a:ext cx="383999" cy="38399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  <a:alpha val="25000"/>
                  </a:schemeClr>
                </a:solidFill>
                <a:ln>
                  <a:noFill/>
                </a:ln>
              </p:spPr>
            </p:sp>
            <p:sp>
              <p:nvSpPr>
                <p:cNvPr id="408" name="Rectangle 407"/>
                <p:cNvSpPr/>
                <p:nvPr userDrawn="1"/>
              </p:nvSpPr>
              <p:spPr bwMode="auto">
                <a:xfrm>
                  <a:off x="9370942" y="2976431"/>
                  <a:ext cx="383999" cy="383999"/>
                </a:xfrm>
                <a:prstGeom prst="rect">
                  <a:avLst/>
                </a:prstGeom>
                <a:solidFill>
                  <a:schemeClr val="tx2">
                    <a:lumMod val="60000"/>
                    <a:lumOff val="40000"/>
                    <a:alpha val="3999"/>
                  </a:schemeClr>
                </a:solidFill>
                <a:ln>
                  <a:noFill/>
                </a:ln>
              </p:spPr>
            </p:sp>
            <p:sp>
              <p:nvSpPr>
                <p:cNvPr id="409" name="Rectangle 408"/>
                <p:cNvSpPr/>
                <p:nvPr userDrawn="1"/>
              </p:nvSpPr>
              <p:spPr bwMode="auto">
                <a:xfrm>
                  <a:off x="9753885" y="2976431"/>
                  <a:ext cx="383999" cy="383999"/>
                </a:xfrm>
                <a:prstGeom prst="rect">
                  <a:avLst/>
                </a:prstGeom>
                <a:solidFill>
                  <a:schemeClr val="accent4">
                    <a:lumMod val="40000"/>
                    <a:lumOff val="60000"/>
                    <a:alpha val="29000"/>
                  </a:schemeClr>
                </a:solidFill>
                <a:ln>
                  <a:noFill/>
                </a:ln>
              </p:spPr>
            </p:sp>
          </p:grpSp>
        </p:grpSp>
        <p:grpSp>
          <p:nvGrpSpPr>
            <p:cNvPr id="387" name="Group 386"/>
            <p:cNvGrpSpPr/>
            <p:nvPr userDrawn="1"/>
          </p:nvGrpSpPr>
          <p:grpSpPr bwMode="auto">
            <a:xfrm>
              <a:off x="5534481" y="2204917"/>
              <a:ext cx="1153056" cy="1152000"/>
              <a:chOff x="8985885" y="2208431"/>
              <a:chExt cx="1153056" cy="1152000"/>
            </a:xfrm>
          </p:grpSpPr>
          <p:sp>
            <p:nvSpPr>
              <p:cNvPr id="388" name="Rectangle 387"/>
              <p:cNvSpPr/>
              <p:nvPr userDrawn="1"/>
            </p:nvSpPr>
            <p:spPr bwMode="auto">
              <a:xfrm>
                <a:off x="8985885" y="2208431"/>
                <a:ext cx="1152000" cy="11520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</p:sp>
          <p:grpSp>
            <p:nvGrpSpPr>
              <p:cNvPr id="389" name="Group 388"/>
              <p:cNvGrpSpPr/>
              <p:nvPr userDrawn="1"/>
            </p:nvGrpSpPr>
            <p:grpSpPr bwMode="auto">
              <a:xfrm>
                <a:off x="8988763" y="2208431"/>
                <a:ext cx="1150178" cy="1152000"/>
                <a:chOff x="8988763" y="2208431"/>
                <a:chExt cx="1150178" cy="1152000"/>
              </a:xfrm>
            </p:grpSpPr>
            <p:sp>
              <p:nvSpPr>
                <p:cNvPr id="390" name="Rectangle 389"/>
                <p:cNvSpPr/>
                <p:nvPr userDrawn="1"/>
              </p:nvSpPr>
              <p:spPr bwMode="auto">
                <a:xfrm>
                  <a:off x="8989821" y="2592432"/>
                  <a:ext cx="383999" cy="383999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  <a:alpha val="48000"/>
                  </a:schemeClr>
                </a:solidFill>
                <a:ln>
                  <a:noFill/>
                </a:ln>
              </p:spPr>
            </p:sp>
            <p:sp>
              <p:nvSpPr>
                <p:cNvPr id="391" name="Rectangle 390"/>
                <p:cNvSpPr/>
                <p:nvPr userDrawn="1"/>
              </p:nvSpPr>
              <p:spPr bwMode="auto">
                <a:xfrm>
                  <a:off x="9371999" y="2592432"/>
                  <a:ext cx="383999" cy="383999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  <a:alpha val="29000"/>
                  </a:schemeClr>
                </a:solidFill>
                <a:ln>
                  <a:noFill/>
                </a:ln>
              </p:spPr>
            </p:sp>
            <p:sp>
              <p:nvSpPr>
                <p:cNvPr id="392" name="Rectangle 391"/>
                <p:cNvSpPr/>
                <p:nvPr userDrawn="1"/>
              </p:nvSpPr>
              <p:spPr bwMode="auto">
                <a:xfrm>
                  <a:off x="9754942" y="2592432"/>
                  <a:ext cx="383999" cy="383999"/>
                </a:xfrm>
                <a:prstGeom prst="rect">
                  <a:avLst/>
                </a:prstGeom>
                <a:solidFill>
                  <a:schemeClr val="accent2">
                    <a:lumMod val="75000"/>
                    <a:alpha val="15999"/>
                  </a:schemeClr>
                </a:solidFill>
                <a:ln>
                  <a:noFill/>
                </a:ln>
              </p:spPr>
            </p:sp>
            <p:sp>
              <p:nvSpPr>
                <p:cNvPr id="393" name="Rectangle 392"/>
                <p:cNvSpPr/>
                <p:nvPr userDrawn="1"/>
              </p:nvSpPr>
              <p:spPr bwMode="auto">
                <a:xfrm>
                  <a:off x="8989821" y="2208431"/>
                  <a:ext cx="383999" cy="383999"/>
                </a:xfrm>
                <a:prstGeom prst="rect">
                  <a:avLst/>
                </a:prstGeom>
                <a:solidFill>
                  <a:schemeClr val="accent4">
                    <a:lumMod val="40000"/>
                    <a:lumOff val="60000"/>
                    <a:alpha val="3999"/>
                  </a:schemeClr>
                </a:solidFill>
                <a:ln>
                  <a:noFill/>
                </a:ln>
              </p:spPr>
            </p:sp>
            <p:sp>
              <p:nvSpPr>
                <p:cNvPr id="394" name="Rectangle 393"/>
                <p:cNvSpPr/>
                <p:nvPr userDrawn="1"/>
              </p:nvSpPr>
              <p:spPr bwMode="auto">
                <a:xfrm>
                  <a:off x="9371999" y="2208431"/>
                  <a:ext cx="383999" cy="383999"/>
                </a:xfrm>
                <a:prstGeom prst="rect">
                  <a:avLst/>
                </a:prstGeom>
                <a:solidFill>
                  <a:schemeClr val="accent4">
                    <a:lumMod val="40000"/>
                    <a:lumOff val="60000"/>
                    <a:alpha val="23000"/>
                  </a:schemeClr>
                </a:solidFill>
                <a:ln>
                  <a:noFill/>
                </a:ln>
              </p:spPr>
            </p:sp>
            <p:sp>
              <p:nvSpPr>
                <p:cNvPr id="395" name="Rectangle 394"/>
                <p:cNvSpPr/>
                <p:nvPr userDrawn="1"/>
              </p:nvSpPr>
              <p:spPr bwMode="auto">
                <a:xfrm>
                  <a:off x="9754942" y="2208431"/>
                  <a:ext cx="383999" cy="383999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  <a:alpha val="26998"/>
                  </a:schemeClr>
                </a:solidFill>
                <a:ln>
                  <a:noFill/>
                </a:ln>
              </p:spPr>
            </p:sp>
            <p:sp>
              <p:nvSpPr>
                <p:cNvPr id="396" name="Rectangle 395"/>
                <p:cNvSpPr/>
                <p:nvPr userDrawn="1"/>
              </p:nvSpPr>
              <p:spPr bwMode="auto">
                <a:xfrm>
                  <a:off x="8988763" y="2976431"/>
                  <a:ext cx="383999" cy="383999"/>
                </a:xfrm>
                <a:prstGeom prst="rect">
                  <a:avLst/>
                </a:prstGeom>
                <a:solidFill>
                  <a:schemeClr val="accent2">
                    <a:lumMod val="75000"/>
                    <a:alpha val="65000"/>
                  </a:schemeClr>
                </a:solidFill>
                <a:ln>
                  <a:noFill/>
                </a:ln>
              </p:spPr>
            </p:sp>
            <p:sp>
              <p:nvSpPr>
                <p:cNvPr id="397" name="Rectangle 396"/>
                <p:cNvSpPr/>
                <p:nvPr userDrawn="1"/>
              </p:nvSpPr>
              <p:spPr bwMode="auto">
                <a:xfrm>
                  <a:off x="9370942" y="2976431"/>
                  <a:ext cx="383999" cy="383999"/>
                </a:xfrm>
                <a:prstGeom prst="rect">
                  <a:avLst/>
                </a:prstGeom>
                <a:solidFill>
                  <a:schemeClr val="accent2">
                    <a:alpha val="0"/>
                  </a:schemeClr>
                </a:solidFill>
                <a:ln>
                  <a:noFill/>
                </a:ln>
              </p:spPr>
            </p:sp>
            <p:sp>
              <p:nvSpPr>
                <p:cNvPr id="398" name="Rectangle 397"/>
                <p:cNvSpPr/>
                <p:nvPr userDrawn="1"/>
              </p:nvSpPr>
              <p:spPr bwMode="auto">
                <a:xfrm>
                  <a:off x="9753885" y="2976431"/>
                  <a:ext cx="383999" cy="383999"/>
                </a:xfrm>
                <a:prstGeom prst="rect">
                  <a:avLst/>
                </a:prstGeom>
                <a:solidFill>
                  <a:schemeClr val="accent6">
                    <a:lumMod val="75000"/>
                    <a:alpha val="57000"/>
                  </a:schemeClr>
                </a:solidFill>
                <a:ln>
                  <a:noFill/>
                </a:ln>
              </p:spPr>
            </p:sp>
          </p:grpSp>
        </p:grpSp>
      </p:grpSp>
      <p:grpSp>
        <p:nvGrpSpPr>
          <p:cNvPr id="293452882" name="Group 4"/>
          <p:cNvGrpSpPr/>
          <p:nvPr userDrawn="1"/>
        </p:nvGrpSpPr>
        <p:grpSpPr bwMode="auto">
          <a:xfrm>
            <a:off x="1" y="6597351"/>
            <a:ext cx="12191998" cy="290795"/>
            <a:chOff x="-22006" y="8796469"/>
            <a:chExt cx="6520455" cy="387727"/>
          </a:xfrm>
        </p:grpSpPr>
        <p:sp>
          <p:nvSpPr>
            <p:cNvPr id="464" name="Rectangle 463"/>
            <p:cNvSpPr/>
            <p:nvPr userDrawn="1"/>
          </p:nvSpPr>
          <p:spPr bwMode="auto">
            <a:xfrm>
              <a:off x="5345391" y="8799984"/>
              <a:ext cx="1152000" cy="38048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</p:sp>
        <p:sp>
          <p:nvSpPr>
            <p:cNvPr id="465" name="Rectangle 464"/>
            <p:cNvSpPr/>
            <p:nvPr userDrawn="1"/>
          </p:nvSpPr>
          <p:spPr bwMode="auto">
            <a:xfrm>
              <a:off x="5349327" y="8799984"/>
              <a:ext cx="383999" cy="383999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22000"/>
              </a:schemeClr>
            </a:solidFill>
            <a:ln>
              <a:noFill/>
            </a:ln>
          </p:spPr>
        </p:sp>
        <p:sp>
          <p:nvSpPr>
            <p:cNvPr id="466" name="Rectangle 465"/>
            <p:cNvSpPr/>
            <p:nvPr userDrawn="1"/>
          </p:nvSpPr>
          <p:spPr bwMode="auto">
            <a:xfrm>
              <a:off x="5731505" y="8799984"/>
              <a:ext cx="383999" cy="383999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0"/>
              </a:schemeClr>
            </a:solidFill>
            <a:ln>
              <a:noFill/>
            </a:ln>
          </p:spPr>
        </p:sp>
        <p:sp>
          <p:nvSpPr>
            <p:cNvPr id="467" name="Rectangle 466"/>
            <p:cNvSpPr/>
            <p:nvPr userDrawn="1"/>
          </p:nvSpPr>
          <p:spPr bwMode="auto">
            <a:xfrm>
              <a:off x="6114449" y="8799984"/>
              <a:ext cx="383999" cy="383999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</p:sp>
        <p:sp>
          <p:nvSpPr>
            <p:cNvPr id="468" name="Rectangle 467"/>
            <p:cNvSpPr/>
            <p:nvPr userDrawn="1"/>
          </p:nvSpPr>
          <p:spPr bwMode="auto">
            <a:xfrm>
              <a:off x="4193391" y="8796469"/>
              <a:ext cx="1152000" cy="38048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</p:sp>
        <p:sp>
          <p:nvSpPr>
            <p:cNvPr id="469" name="Rectangle 468"/>
            <p:cNvSpPr/>
            <p:nvPr userDrawn="1"/>
          </p:nvSpPr>
          <p:spPr bwMode="auto">
            <a:xfrm>
              <a:off x="4197327" y="8796469"/>
              <a:ext cx="383999" cy="383999"/>
            </a:xfrm>
            <a:prstGeom prst="rect">
              <a:avLst/>
            </a:prstGeom>
            <a:solidFill>
              <a:schemeClr val="accent3">
                <a:lumMod val="20000"/>
                <a:lumOff val="80000"/>
                <a:alpha val="22000"/>
              </a:schemeClr>
            </a:solidFill>
            <a:ln>
              <a:noFill/>
            </a:ln>
          </p:spPr>
        </p:sp>
        <p:sp>
          <p:nvSpPr>
            <p:cNvPr id="470" name="Rectangle 469"/>
            <p:cNvSpPr/>
            <p:nvPr userDrawn="1"/>
          </p:nvSpPr>
          <p:spPr bwMode="auto">
            <a:xfrm>
              <a:off x="4579506" y="8796469"/>
              <a:ext cx="383999" cy="383999"/>
            </a:xfrm>
            <a:prstGeom prst="rect">
              <a:avLst/>
            </a:prstGeom>
            <a:solidFill>
              <a:schemeClr val="accent3">
                <a:lumMod val="20000"/>
                <a:lumOff val="80000"/>
                <a:alpha val="0"/>
              </a:schemeClr>
            </a:solidFill>
            <a:ln>
              <a:noFill/>
            </a:ln>
          </p:spPr>
        </p:sp>
        <p:sp>
          <p:nvSpPr>
            <p:cNvPr id="471" name="Rectangle 470"/>
            <p:cNvSpPr/>
            <p:nvPr userDrawn="1"/>
          </p:nvSpPr>
          <p:spPr bwMode="auto">
            <a:xfrm>
              <a:off x="4962449" y="8796469"/>
              <a:ext cx="383999" cy="383999"/>
            </a:xfrm>
            <a:prstGeom prst="rect">
              <a:avLst/>
            </a:prstGeom>
            <a:solidFill>
              <a:schemeClr val="accent3">
                <a:lumMod val="20000"/>
                <a:lumOff val="80000"/>
                <a:alpha val="50000"/>
              </a:schemeClr>
            </a:solidFill>
            <a:ln>
              <a:noFill/>
            </a:ln>
          </p:spPr>
        </p:sp>
        <p:sp>
          <p:nvSpPr>
            <p:cNvPr id="472" name="Rectangle 471"/>
            <p:cNvSpPr/>
            <p:nvPr userDrawn="1"/>
          </p:nvSpPr>
          <p:spPr bwMode="auto">
            <a:xfrm>
              <a:off x="3040334" y="8799984"/>
              <a:ext cx="1152000" cy="380485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</p:sp>
        <p:sp>
          <p:nvSpPr>
            <p:cNvPr id="473" name="Rectangle 472"/>
            <p:cNvSpPr/>
            <p:nvPr userDrawn="1"/>
          </p:nvSpPr>
          <p:spPr bwMode="auto">
            <a:xfrm>
              <a:off x="3044270" y="8799984"/>
              <a:ext cx="383999" cy="383999"/>
            </a:xfrm>
            <a:prstGeom prst="rect">
              <a:avLst/>
            </a:prstGeom>
            <a:solidFill>
              <a:schemeClr val="accent2">
                <a:lumMod val="75000"/>
                <a:alpha val="46000"/>
              </a:schemeClr>
            </a:solidFill>
            <a:ln>
              <a:noFill/>
            </a:ln>
          </p:spPr>
        </p:sp>
        <p:sp>
          <p:nvSpPr>
            <p:cNvPr id="474" name="Rectangle 473"/>
            <p:cNvSpPr/>
            <p:nvPr userDrawn="1"/>
          </p:nvSpPr>
          <p:spPr bwMode="auto">
            <a:xfrm>
              <a:off x="3426449" y="8799984"/>
              <a:ext cx="383999" cy="383999"/>
            </a:xfrm>
            <a:prstGeom prst="rect">
              <a:avLst/>
            </a:prstGeom>
            <a:solidFill>
              <a:schemeClr val="accent2">
                <a:lumMod val="60000"/>
                <a:lumOff val="40000"/>
                <a:alpha val="30000"/>
              </a:schemeClr>
            </a:solidFill>
            <a:ln>
              <a:noFill/>
            </a:ln>
          </p:spPr>
        </p:sp>
        <p:sp>
          <p:nvSpPr>
            <p:cNvPr id="475" name="Rectangle 474"/>
            <p:cNvSpPr/>
            <p:nvPr userDrawn="1"/>
          </p:nvSpPr>
          <p:spPr bwMode="auto">
            <a:xfrm>
              <a:off x="3809391" y="8799984"/>
              <a:ext cx="383999" cy="383999"/>
            </a:xfrm>
            <a:prstGeom prst="rect">
              <a:avLst/>
            </a:prstGeom>
            <a:solidFill>
              <a:schemeClr val="accent2">
                <a:lumMod val="40000"/>
                <a:lumOff val="60000"/>
                <a:alpha val="76000"/>
              </a:schemeClr>
            </a:solidFill>
            <a:ln>
              <a:noFill/>
            </a:ln>
          </p:spPr>
        </p:sp>
        <p:sp>
          <p:nvSpPr>
            <p:cNvPr id="476" name="Rectangle 475"/>
            <p:cNvSpPr/>
            <p:nvPr userDrawn="1"/>
          </p:nvSpPr>
          <p:spPr bwMode="auto">
            <a:xfrm>
              <a:off x="1890803" y="8796469"/>
              <a:ext cx="1152000" cy="38048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</p:sp>
        <p:sp>
          <p:nvSpPr>
            <p:cNvPr id="477" name="Rectangle 476"/>
            <p:cNvSpPr/>
            <p:nvPr userDrawn="1"/>
          </p:nvSpPr>
          <p:spPr bwMode="auto">
            <a:xfrm>
              <a:off x="1894739" y="8796469"/>
              <a:ext cx="383999" cy="383999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35000"/>
              </a:schemeClr>
            </a:solidFill>
            <a:ln>
              <a:noFill/>
            </a:ln>
          </p:spPr>
        </p:sp>
        <p:sp>
          <p:nvSpPr>
            <p:cNvPr id="478" name="Rectangle 477"/>
            <p:cNvSpPr/>
            <p:nvPr userDrawn="1"/>
          </p:nvSpPr>
          <p:spPr bwMode="auto">
            <a:xfrm>
              <a:off x="2276918" y="8796469"/>
              <a:ext cx="383999" cy="383999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0"/>
              </a:schemeClr>
            </a:solidFill>
            <a:ln>
              <a:noFill/>
            </a:ln>
          </p:spPr>
        </p:sp>
        <p:sp>
          <p:nvSpPr>
            <p:cNvPr id="479" name="Rectangle 478"/>
            <p:cNvSpPr/>
            <p:nvPr userDrawn="1"/>
          </p:nvSpPr>
          <p:spPr bwMode="auto">
            <a:xfrm>
              <a:off x="2659861" y="8796469"/>
              <a:ext cx="383999" cy="383999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</p:sp>
        <p:sp>
          <p:nvSpPr>
            <p:cNvPr id="480" name="Rectangle 479"/>
            <p:cNvSpPr/>
            <p:nvPr userDrawn="1"/>
          </p:nvSpPr>
          <p:spPr bwMode="auto">
            <a:xfrm>
              <a:off x="741989" y="8796469"/>
              <a:ext cx="1152000" cy="383999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</p:sp>
        <p:sp>
          <p:nvSpPr>
            <p:cNvPr id="481" name="Rectangle 480"/>
            <p:cNvSpPr/>
            <p:nvPr userDrawn="1"/>
          </p:nvSpPr>
          <p:spPr bwMode="auto">
            <a:xfrm>
              <a:off x="745925" y="8796469"/>
              <a:ext cx="383999" cy="383999"/>
            </a:xfrm>
            <a:prstGeom prst="rect">
              <a:avLst/>
            </a:prstGeom>
            <a:solidFill>
              <a:schemeClr val="accent4">
                <a:lumMod val="40000"/>
                <a:lumOff val="60000"/>
                <a:alpha val="3999"/>
              </a:schemeClr>
            </a:solidFill>
            <a:ln>
              <a:noFill/>
            </a:ln>
          </p:spPr>
        </p:sp>
        <p:sp>
          <p:nvSpPr>
            <p:cNvPr id="482" name="Rectangle 481"/>
            <p:cNvSpPr/>
            <p:nvPr userDrawn="1"/>
          </p:nvSpPr>
          <p:spPr bwMode="auto">
            <a:xfrm>
              <a:off x="1128103" y="8796469"/>
              <a:ext cx="383999" cy="383999"/>
            </a:xfrm>
            <a:prstGeom prst="rect">
              <a:avLst/>
            </a:prstGeom>
            <a:solidFill>
              <a:schemeClr val="accent4">
                <a:lumMod val="40000"/>
                <a:lumOff val="60000"/>
                <a:alpha val="23000"/>
              </a:schemeClr>
            </a:solidFill>
            <a:ln>
              <a:noFill/>
            </a:ln>
          </p:spPr>
        </p:sp>
        <p:sp>
          <p:nvSpPr>
            <p:cNvPr id="483" name="Rectangle 482"/>
            <p:cNvSpPr/>
            <p:nvPr userDrawn="1"/>
          </p:nvSpPr>
          <p:spPr bwMode="auto">
            <a:xfrm>
              <a:off x="1511046" y="8796469"/>
              <a:ext cx="383999" cy="383999"/>
            </a:xfrm>
            <a:prstGeom prst="rect">
              <a:avLst/>
            </a:prstGeom>
            <a:solidFill>
              <a:schemeClr val="accent4">
                <a:lumMod val="20000"/>
                <a:lumOff val="80000"/>
                <a:alpha val="26998"/>
              </a:schemeClr>
            </a:solidFill>
            <a:ln>
              <a:noFill/>
            </a:ln>
          </p:spPr>
        </p:sp>
        <p:sp>
          <p:nvSpPr>
            <p:cNvPr id="484" name="Rectangle 483"/>
            <p:cNvSpPr/>
            <p:nvPr userDrawn="1"/>
          </p:nvSpPr>
          <p:spPr bwMode="auto">
            <a:xfrm>
              <a:off x="-22006" y="8800197"/>
              <a:ext cx="770417" cy="38027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</p:sp>
        <p:sp>
          <p:nvSpPr>
            <p:cNvPr id="485" name="Rectangle 484"/>
            <p:cNvSpPr/>
            <p:nvPr userDrawn="1"/>
          </p:nvSpPr>
          <p:spPr bwMode="auto">
            <a:xfrm>
              <a:off x="-17473" y="8800197"/>
              <a:ext cx="383999" cy="383999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0"/>
              </a:schemeClr>
            </a:solidFill>
            <a:ln>
              <a:noFill/>
            </a:ln>
          </p:spPr>
        </p:sp>
        <p:sp>
          <p:nvSpPr>
            <p:cNvPr id="486" name="Rectangle 485"/>
            <p:cNvSpPr/>
            <p:nvPr userDrawn="1"/>
          </p:nvSpPr>
          <p:spPr bwMode="auto">
            <a:xfrm>
              <a:off x="365469" y="8800197"/>
              <a:ext cx="383999" cy="383999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showMasterSp="1" type="obj" userDrawn="1">
  <p:cSld name="Title and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08316795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Click to edit Master title style</a:t>
            </a:r>
            <a:endParaRPr/>
          </a:p>
        </p:txBody>
      </p:sp>
      <p:sp>
        <p:nvSpPr>
          <p:cNvPr id="1568595275" name="Content Placeholder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/>
              <a:t>Click to edit Master text styles</a:t>
            </a:r>
            <a:endParaRPr/>
          </a:p>
          <a:p>
            <a:pPr lvl="1">
              <a:defRPr/>
            </a:pPr>
            <a:r>
              <a:rPr/>
              <a:t>Second level</a:t>
            </a:r>
            <a:endParaRPr/>
          </a:p>
          <a:p>
            <a:pPr lvl="2">
              <a:defRPr/>
            </a:pPr>
            <a:r>
              <a:rPr/>
              <a:t>Third level</a:t>
            </a:r>
            <a:endParaRPr/>
          </a:p>
          <a:p>
            <a:pPr lvl="3">
              <a:defRPr/>
            </a:pPr>
            <a:r>
              <a:rPr/>
              <a:t>Fourth level</a:t>
            </a:r>
            <a:endParaRPr/>
          </a:p>
          <a:p>
            <a:pPr lvl="4">
              <a:defRPr/>
            </a:pPr>
            <a:r>
              <a:rPr/>
              <a:t>Fifth level</a:t>
            </a:r>
            <a:endParaRPr/>
          </a:p>
        </p:txBody>
      </p:sp>
      <p:sp>
        <p:nvSpPr>
          <p:cNvPr id="1978946490" name="Date Placeholder 14"/>
          <p:cNvSpPr>
            <a:spLocks noGrp="1"/>
          </p:cNvSpPr>
          <p:nvPr>
            <p:ph type="dt" sz="half" idx="10"/>
          </p:nvPr>
        </p:nvSpPr>
        <p:spPr bwMode="auto">
          <a:xfrm>
            <a:off x="607261" y="6109507"/>
            <a:ext cx="2844798" cy="365125"/>
          </a:xfrm>
        </p:spPr>
        <p:txBody>
          <a:bodyPr/>
          <a:lstStyle/>
          <a:p>
            <a:pPr>
              <a:defRPr/>
            </a:pPr>
            <a:fld id="{51E84241-D031-42DE-84E4-CC10C30232F4}" type="datetimeFigureOut">
              <a:rPr/>
              <a:t>26.12.2019</a:t>
            </a:fld>
            <a:endParaRPr/>
          </a:p>
        </p:txBody>
      </p:sp>
      <p:sp>
        <p:nvSpPr>
          <p:cNvPr id="1828692770" name="Footer Placeholder 15"/>
          <p:cNvSpPr>
            <a:spLocks noGrp="1"/>
          </p:cNvSpPr>
          <p:nvPr>
            <p:ph type="ftr" sz="quarter" idx="11"/>
          </p:nvPr>
        </p:nvSpPr>
        <p:spPr bwMode="auto">
          <a:xfrm>
            <a:off x="7758885" y="6132835"/>
            <a:ext cx="3860799" cy="365125"/>
          </a:xfrm>
        </p:spPr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557930334" name="Slide Number Placeholder 17"/>
          <p:cNvSpPr>
            <a:spLocks noGrp="1"/>
          </p:cNvSpPr>
          <p:nvPr>
            <p:ph type="sldNum" sz="quarter" idx="12"/>
          </p:nvPr>
        </p:nvSpPr>
        <p:spPr bwMode="auto">
          <a:xfrm>
            <a:off x="5190395" y="6132835"/>
            <a:ext cx="952634" cy="365125"/>
          </a:xfrm>
        </p:spPr>
        <p:txBody>
          <a:bodyPr/>
          <a:lstStyle/>
          <a:p>
            <a:pPr>
              <a:defRPr/>
            </a:pPr>
            <a:fld id="{91974DF9-AD47-4691-BA21-BBFCE3637A9A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showMasterSp="1" type="secHead" userDrawn="1">
  <p:cSld name="Section Heade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79973472" name="Title 1"/>
          <p:cNvSpPr>
            <a:spLocks noGrp="1"/>
          </p:cNvSpPr>
          <p:nvPr>
            <p:ph type="title"/>
          </p:nvPr>
        </p:nvSpPr>
        <p:spPr bwMode="auto">
          <a:xfrm>
            <a:off x="623391" y="980729"/>
            <a:ext cx="10945215" cy="1002034"/>
          </a:xfrm>
          <a:prstGeom prst="rect">
            <a:avLst/>
          </a:prstGeom>
          <a:noFill/>
        </p:spPr>
        <p:txBody>
          <a:bodyPr anchor="t"/>
          <a:lstStyle>
            <a:lvl1pPr algn="l">
              <a:defRPr sz="4000" b="1" cap="all"/>
            </a:lvl1pPr>
          </a:lstStyle>
          <a:p>
            <a:pPr>
              <a:defRPr/>
            </a:pPr>
            <a:r>
              <a:rPr/>
              <a:t>Click to edit Master title style</a:t>
            </a:r>
            <a:endParaRPr/>
          </a:p>
        </p:txBody>
      </p:sp>
      <p:sp>
        <p:nvSpPr>
          <p:cNvPr id="49005149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23391" y="2060847"/>
            <a:ext cx="10945215" cy="3960439"/>
          </a:xfrm>
        </p:spPr>
        <p:txBody>
          <a:bodyPr anchor="t" anchorCtr="0"/>
          <a:lstStyle>
            <a:lvl1pPr marL="0" indent="0">
              <a:buNone/>
              <a:defRPr sz="200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/>
              <a:t>Click to edit Master text styles</a:t>
            </a:r>
            <a:endParaRPr/>
          </a:p>
        </p:txBody>
      </p:sp>
      <p:sp>
        <p:nvSpPr>
          <p:cNvPr id="818929751" name="Date Placeholder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51E84241-D031-42DE-84E4-CC10C30232F4}" type="datetimeFigureOut">
              <a:rPr/>
              <a:t>26.12.2019</a:t>
            </a:fld>
            <a:endParaRPr/>
          </a:p>
        </p:txBody>
      </p:sp>
      <p:sp>
        <p:nvSpPr>
          <p:cNvPr id="1933368035" name="Footer Placeholder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201360883" name="Slide Number Placeholder 8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91974DF9-AD47-4691-BA21-BBFCE3637A9A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showMasterSp="1" type="twoObj" userDrawn="1">
  <p:cSld name="Two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83921540" name="Content Placeholder 2"/>
          <p:cNvSpPr>
            <a:spLocks noGrp="1"/>
          </p:cNvSpPr>
          <p:nvPr>
            <p:ph sz="half" idx="1"/>
          </p:nvPr>
        </p:nvSpPr>
        <p:spPr bwMode="auto">
          <a:xfrm>
            <a:off x="609599" y="1423317"/>
            <a:ext cx="5384799" cy="45259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/>
              <a:t>Click to edit Master text styles</a:t>
            </a:r>
            <a:endParaRPr/>
          </a:p>
          <a:p>
            <a:pPr lvl="1">
              <a:defRPr/>
            </a:pPr>
            <a:r>
              <a:rPr/>
              <a:t>Second level</a:t>
            </a:r>
            <a:endParaRPr/>
          </a:p>
          <a:p>
            <a:pPr lvl="2">
              <a:defRPr/>
            </a:pPr>
            <a:r>
              <a:rPr/>
              <a:t>Third level</a:t>
            </a:r>
            <a:endParaRPr/>
          </a:p>
          <a:p>
            <a:pPr lvl="3">
              <a:defRPr/>
            </a:pPr>
            <a:r>
              <a:rPr/>
              <a:t>Fourth level</a:t>
            </a:r>
            <a:endParaRPr/>
          </a:p>
          <a:p>
            <a:pPr lvl="4">
              <a:defRPr/>
            </a:pPr>
            <a:r>
              <a:rPr/>
              <a:t>Fifth level</a:t>
            </a:r>
            <a:endParaRPr/>
          </a:p>
        </p:txBody>
      </p:sp>
      <p:sp>
        <p:nvSpPr>
          <p:cNvPr id="1086657955" name="Content Placeholder 3"/>
          <p:cNvSpPr>
            <a:spLocks noGrp="1"/>
          </p:cNvSpPr>
          <p:nvPr>
            <p:ph sz="half" idx="2"/>
          </p:nvPr>
        </p:nvSpPr>
        <p:spPr bwMode="auto">
          <a:xfrm>
            <a:off x="6197599" y="1423317"/>
            <a:ext cx="5384799" cy="45259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/>
              <a:t>Click to edit Master text styles</a:t>
            </a:r>
            <a:endParaRPr/>
          </a:p>
          <a:p>
            <a:pPr lvl="1">
              <a:defRPr/>
            </a:pPr>
            <a:r>
              <a:rPr/>
              <a:t>Second level</a:t>
            </a:r>
            <a:endParaRPr/>
          </a:p>
          <a:p>
            <a:pPr lvl="2">
              <a:defRPr/>
            </a:pPr>
            <a:r>
              <a:rPr/>
              <a:t>Third level</a:t>
            </a:r>
            <a:endParaRPr/>
          </a:p>
          <a:p>
            <a:pPr lvl="3">
              <a:defRPr/>
            </a:pPr>
            <a:r>
              <a:rPr/>
              <a:t>Fourth level</a:t>
            </a:r>
            <a:endParaRPr/>
          </a:p>
          <a:p>
            <a:pPr lvl="4">
              <a:defRPr/>
            </a:pPr>
            <a:r>
              <a:rPr/>
              <a:t>Fifth level</a:t>
            </a:r>
            <a:endParaRPr/>
          </a:p>
        </p:txBody>
      </p:sp>
      <p:sp>
        <p:nvSpPr>
          <p:cNvPr id="332606345" name="Date Placeholder 7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51E84241-D031-42DE-84E4-CC10C30232F4}" type="datetimeFigureOut">
              <a:rPr/>
              <a:t>26.12.2019</a:t>
            </a:fld>
            <a:endParaRPr/>
          </a:p>
        </p:txBody>
      </p:sp>
      <p:sp>
        <p:nvSpPr>
          <p:cNvPr id="628422889" name="Footer Placeholder 8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853818207" name="Slide Number Placeholder 9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91974DF9-AD47-4691-BA21-BBFCE3637A9A}" type="slidenum">
              <a:rPr/>
              <a:t>‹#›</a:t>
            </a:fld>
            <a:endParaRPr/>
          </a:p>
        </p:txBody>
      </p:sp>
      <p:sp>
        <p:nvSpPr>
          <p:cNvPr id="1386033827" name="Title 10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Click to edit Master title style</a:t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showMasterSp="1" type="twoTxTwoObj" userDrawn="1">
  <p:cSld name="Comparis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78076055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599" y="1412775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/>
              <a:t>Click to edit Master text styles</a:t>
            </a:r>
            <a:endParaRPr/>
          </a:p>
        </p:txBody>
      </p:sp>
      <p:sp>
        <p:nvSpPr>
          <p:cNvPr id="1320874189" name="Content Placeholder 3"/>
          <p:cNvSpPr>
            <a:spLocks noGrp="1"/>
          </p:cNvSpPr>
          <p:nvPr>
            <p:ph sz="half" idx="2"/>
          </p:nvPr>
        </p:nvSpPr>
        <p:spPr bwMode="auto">
          <a:xfrm>
            <a:off x="609599" y="2052538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/>
              <a:t>Click to edit Master text styles</a:t>
            </a:r>
            <a:endParaRPr/>
          </a:p>
          <a:p>
            <a:pPr lvl="1">
              <a:defRPr/>
            </a:pPr>
            <a:r>
              <a:rPr/>
              <a:t>Second level</a:t>
            </a:r>
            <a:endParaRPr/>
          </a:p>
          <a:p>
            <a:pPr lvl="2">
              <a:defRPr/>
            </a:pPr>
            <a:r>
              <a:rPr/>
              <a:t>Third level</a:t>
            </a:r>
            <a:endParaRPr/>
          </a:p>
          <a:p>
            <a:pPr lvl="3">
              <a:defRPr/>
            </a:pPr>
            <a:r>
              <a:rPr/>
              <a:t>Fourth level</a:t>
            </a:r>
            <a:endParaRPr/>
          </a:p>
          <a:p>
            <a:pPr lvl="4">
              <a:defRPr/>
            </a:pPr>
            <a:r>
              <a:rPr/>
              <a:t>Fifth level</a:t>
            </a:r>
            <a:endParaRPr/>
          </a:p>
        </p:txBody>
      </p:sp>
      <p:sp>
        <p:nvSpPr>
          <p:cNvPr id="1229077498" name="Text Placeholder 4"/>
          <p:cNvSpPr>
            <a:spLocks noGrp="1"/>
          </p:cNvSpPr>
          <p:nvPr>
            <p:ph type="body" sz="quarter" idx="3"/>
          </p:nvPr>
        </p:nvSpPr>
        <p:spPr bwMode="auto">
          <a:xfrm>
            <a:off x="6193368" y="1412775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/>
              <a:t>Click to edit Master text styles</a:t>
            </a:r>
            <a:endParaRPr/>
          </a:p>
        </p:txBody>
      </p:sp>
      <p:sp>
        <p:nvSpPr>
          <p:cNvPr id="433702526" name="Content Placeholder 5"/>
          <p:cNvSpPr>
            <a:spLocks noGrp="1"/>
          </p:cNvSpPr>
          <p:nvPr>
            <p:ph sz="quarter" idx="4"/>
          </p:nvPr>
        </p:nvSpPr>
        <p:spPr bwMode="auto">
          <a:xfrm>
            <a:off x="6193368" y="2052538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/>
              <a:t>Click to edit Master text styles</a:t>
            </a:r>
            <a:endParaRPr/>
          </a:p>
          <a:p>
            <a:pPr lvl="1">
              <a:defRPr/>
            </a:pPr>
            <a:r>
              <a:rPr/>
              <a:t>Second level</a:t>
            </a:r>
            <a:endParaRPr/>
          </a:p>
          <a:p>
            <a:pPr lvl="2">
              <a:defRPr/>
            </a:pPr>
            <a:r>
              <a:rPr/>
              <a:t>Third level</a:t>
            </a:r>
            <a:endParaRPr/>
          </a:p>
          <a:p>
            <a:pPr lvl="3">
              <a:defRPr/>
            </a:pPr>
            <a:r>
              <a:rPr/>
              <a:t>Fourth level</a:t>
            </a:r>
            <a:endParaRPr/>
          </a:p>
          <a:p>
            <a:pPr lvl="4">
              <a:defRPr/>
            </a:pPr>
            <a:r>
              <a:rPr/>
              <a:t>Fifth level</a:t>
            </a:r>
            <a:endParaRPr/>
          </a:p>
        </p:txBody>
      </p:sp>
      <p:sp>
        <p:nvSpPr>
          <p:cNvPr id="109567582" name="Date Placeholder 9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51E84241-D031-42DE-84E4-CC10C30232F4}" type="datetimeFigureOut">
              <a:rPr/>
              <a:t>26.12.2019</a:t>
            </a:fld>
            <a:endParaRPr/>
          </a:p>
        </p:txBody>
      </p:sp>
      <p:sp>
        <p:nvSpPr>
          <p:cNvPr id="634375902" name="Footer Placeholder 10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269864888" name="Slide Number Placeholder 11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91974DF9-AD47-4691-BA21-BBFCE3637A9A}" type="slidenum">
              <a:rPr/>
              <a:t>‹#›</a:t>
            </a:fld>
            <a:endParaRPr/>
          </a:p>
        </p:txBody>
      </p:sp>
      <p:sp>
        <p:nvSpPr>
          <p:cNvPr id="430698545" name="Title 12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Click to edit Master title style</a:t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showMasterSp="1" type="titleOnly" userDrawn="1">
  <p:cSld name="Title Only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46523981" name="Title 8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Click to edit Master title style</a:t>
            </a:r>
            <a:endParaRPr/>
          </a:p>
        </p:txBody>
      </p:sp>
      <p:sp>
        <p:nvSpPr>
          <p:cNvPr id="123420240" name="Date Placeholder 9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51E84241-D031-42DE-84E4-CC10C30232F4}" type="datetimeFigureOut">
              <a:rPr/>
              <a:t>26.12.2019</a:t>
            </a:fld>
            <a:endParaRPr/>
          </a:p>
        </p:txBody>
      </p:sp>
      <p:sp>
        <p:nvSpPr>
          <p:cNvPr id="1964458411" name="Footer Placeholder 10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361088520" name="Slide Number Placeholder 11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91974DF9-AD47-4691-BA21-BBFCE3637A9A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showMasterSp="1" type="blank" userDrawn="1">
  <p:cSld name="Blank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92634007" name="Date Placeholder 18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51E84241-D031-42DE-84E4-CC10C30232F4}" type="datetimeFigureOut">
              <a:rPr/>
              <a:t>26.12.2019</a:t>
            </a:fld>
            <a:endParaRPr/>
          </a:p>
        </p:txBody>
      </p:sp>
      <p:sp>
        <p:nvSpPr>
          <p:cNvPr id="363762304" name="Footer Placeholder 19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08865649" name="Slide Number Placeholder 20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91974DF9-AD47-4691-BA21-BBFCE3637A9A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showMasterSp="1" type="objTx" userDrawn="1">
  <p:cSld name="Content with Capti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17470146" name="Content Placeholder 2"/>
          <p:cNvSpPr>
            <a:spLocks noGrp="1"/>
          </p:cNvSpPr>
          <p:nvPr>
            <p:ph idx="1"/>
          </p:nvPr>
        </p:nvSpPr>
        <p:spPr bwMode="auto">
          <a:xfrm>
            <a:off x="4847861" y="1196753"/>
            <a:ext cx="6816757" cy="4824535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/>
              <a:t>Click to edit Master text styles</a:t>
            </a:r>
            <a:endParaRPr/>
          </a:p>
          <a:p>
            <a:pPr lvl="1">
              <a:defRPr/>
            </a:pPr>
            <a:r>
              <a:rPr/>
              <a:t>Second level</a:t>
            </a:r>
            <a:endParaRPr/>
          </a:p>
          <a:p>
            <a:pPr lvl="2">
              <a:defRPr/>
            </a:pPr>
            <a:r>
              <a:rPr/>
              <a:t>Third level</a:t>
            </a:r>
            <a:endParaRPr/>
          </a:p>
          <a:p>
            <a:pPr lvl="3">
              <a:defRPr/>
            </a:pPr>
            <a:r>
              <a:rPr/>
              <a:t>Fourth level</a:t>
            </a:r>
            <a:endParaRPr/>
          </a:p>
          <a:p>
            <a:pPr lvl="4">
              <a:defRPr/>
            </a:pPr>
            <a:r>
              <a:rPr/>
              <a:t>Fifth level</a:t>
            </a:r>
            <a:endParaRPr/>
          </a:p>
        </p:txBody>
      </p:sp>
      <p:sp>
        <p:nvSpPr>
          <p:cNvPr id="1330838499" name="Text Placeholder 3"/>
          <p:cNvSpPr>
            <a:spLocks noGrp="1"/>
          </p:cNvSpPr>
          <p:nvPr>
            <p:ph type="body" sz="half" idx="2"/>
          </p:nvPr>
        </p:nvSpPr>
        <p:spPr bwMode="auto">
          <a:xfrm>
            <a:off x="623393" y="1196753"/>
            <a:ext cx="4011084" cy="4824535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2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/>
            </a:pPr>
            <a:r>
              <a:rPr/>
              <a:t>Click to edit Master text styles</a:t>
            </a:r>
            <a:endParaRPr/>
          </a:p>
        </p:txBody>
      </p:sp>
      <p:sp>
        <p:nvSpPr>
          <p:cNvPr id="2011222240" name="Date Placeholder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51E84241-D031-42DE-84E4-CC10C30232F4}" type="datetimeFigureOut">
              <a:rPr/>
              <a:t>26.12.2019</a:t>
            </a:fld>
            <a:endParaRPr/>
          </a:p>
        </p:txBody>
      </p:sp>
      <p:sp>
        <p:nvSpPr>
          <p:cNvPr id="826046419" name="Footer Placeholder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898186464" name="Slide Number Placehold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B5AA3AA-5EA9-4976-BF6C-9891F6110747}" type="slidenum">
              <a:rPr/>
              <a:t>‹#›</a:t>
            </a:fld>
            <a:endParaRPr/>
          </a:p>
        </p:txBody>
      </p:sp>
      <p:sp>
        <p:nvSpPr>
          <p:cNvPr id="137404362" name="Title 8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Click to edit Master title style</a:t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obj" userDrawn="1">
  <p:cSld name="Titre et contenu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92076111" name="Titr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fr-FR"/>
              <a:t>Modifiez le style du titre</a:t>
            </a:r>
            <a:endParaRPr lang="fr-FR"/>
          </a:p>
        </p:txBody>
      </p:sp>
      <p:sp>
        <p:nvSpPr>
          <p:cNvPr id="1291748402" name="Espace réservé du contenu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fr-FR"/>
              <a:t>Modifiez les styles du texte du masque</a:t>
            </a:r>
            <a:endParaRPr/>
          </a:p>
          <a:p>
            <a:pPr lvl="1">
              <a:defRPr/>
            </a:pPr>
            <a:r>
              <a:rPr lang="fr-FR"/>
              <a:t>Deuxième niveau</a:t>
            </a:r>
            <a:endParaRPr/>
          </a:p>
          <a:p>
            <a:pPr lvl="2">
              <a:defRPr/>
            </a:pPr>
            <a:r>
              <a:rPr lang="fr-FR"/>
              <a:t>Troisième niveau</a:t>
            </a:r>
            <a:endParaRPr/>
          </a:p>
          <a:p>
            <a:pPr lvl="3">
              <a:defRPr/>
            </a:pPr>
            <a:r>
              <a:rPr lang="fr-FR"/>
              <a:t>Quatrième niveau</a:t>
            </a:r>
            <a:endParaRPr/>
          </a:p>
          <a:p>
            <a:pPr lvl="4">
              <a:defRPr/>
            </a:pPr>
            <a:r>
              <a:rPr lang="fr-FR"/>
              <a:t>Cinquième niveau</a:t>
            </a:r>
            <a:endParaRPr lang="fr-FR"/>
          </a:p>
        </p:txBody>
      </p:sp>
      <p:sp>
        <p:nvSpPr>
          <p:cNvPr id="1243482788" name="Espace réservé de la date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fr-FR"/>
              <a:t>30.10.2013</a:t>
            </a:fld>
            <a:endParaRPr lang="fr-FR"/>
          </a:p>
        </p:txBody>
      </p:sp>
      <p:sp>
        <p:nvSpPr>
          <p:cNvPr id="1984013269" name="Espace réservé du pied de page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841235555" name="Espace réservé du numéro de diapositive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fr-FR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showMasterSp="1" type="picTx" userDrawn="1">
  <p:cSld name="Picture with Capti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24923777" name="Title 1"/>
          <p:cNvSpPr>
            <a:spLocks noGrp="1"/>
          </p:cNvSpPr>
          <p:nvPr>
            <p:ph type="title"/>
          </p:nvPr>
        </p:nvSpPr>
        <p:spPr bwMode="auto">
          <a:xfrm>
            <a:off x="2389717" y="4797151"/>
            <a:ext cx="7315200" cy="576063"/>
          </a:xfrm>
        </p:spPr>
        <p:txBody>
          <a:bodyPr anchor="b"/>
          <a:lstStyle>
            <a:lvl1pPr algn="l">
              <a:defRPr sz="2000" b="1"/>
            </a:lvl1pPr>
          </a:lstStyle>
          <a:p>
            <a:pPr>
              <a:defRPr/>
            </a:pPr>
            <a:r>
              <a:rPr/>
              <a:t>Click to edit Master title style</a:t>
            </a:r>
            <a:endParaRPr/>
          </a:p>
        </p:txBody>
      </p:sp>
      <p:sp>
        <p:nvSpPr>
          <p:cNvPr id="1519529421" name="Picture Placeholder 2"/>
          <p:cNvSpPr>
            <a:spLocks noGrp="1"/>
          </p:cNvSpPr>
          <p:nvPr>
            <p:ph type="pic" idx="1"/>
          </p:nvPr>
        </p:nvSpPr>
        <p:spPr bwMode="auto">
          <a:xfrm>
            <a:off x="2389717" y="1196751"/>
            <a:ext cx="7315200" cy="3528391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r>
              <a:rPr/>
              <a:t>Click icon to add picture</a:t>
            </a:r>
            <a:endParaRPr/>
          </a:p>
        </p:txBody>
      </p:sp>
      <p:sp>
        <p:nvSpPr>
          <p:cNvPr id="1777235841" name="Text Placeholder 3"/>
          <p:cNvSpPr>
            <a:spLocks noGrp="1"/>
          </p:cNvSpPr>
          <p:nvPr>
            <p:ph type="body" sz="half" idx="2"/>
          </p:nvPr>
        </p:nvSpPr>
        <p:spPr bwMode="auto">
          <a:xfrm>
            <a:off x="2389717" y="5445223"/>
            <a:ext cx="7315200" cy="50296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/>
            </a:pPr>
            <a:r>
              <a:rPr/>
              <a:t>Click to edit Master text styles</a:t>
            </a:r>
            <a:endParaRPr/>
          </a:p>
        </p:txBody>
      </p:sp>
      <p:sp>
        <p:nvSpPr>
          <p:cNvPr id="481778713" name="Date Placeholder 8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51E84241-D031-42DE-84E4-CC10C30232F4}" type="datetimeFigureOut">
              <a:rPr/>
              <a:t>26.12.2019</a:t>
            </a:fld>
            <a:endParaRPr/>
          </a:p>
        </p:txBody>
      </p:sp>
      <p:sp>
        <p:nvSpPr>
          <p:cNvPr id="315692386" name="Footer Placeholder 9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334607416" name="Slide Number Placeholder 10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91974DF9-AD47-4691-BA21-BBFCE3637A9A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showMasterSp="1" type="vertTx" userDrawn="1">
  <p:cSld name="Title and Vertical 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11540078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Click to edit Master title style</a:t>
            </a:r>
            <a:endParaRPr/>
          </a:p>
        </p:txBody>
      </p:sp>
      <p:sp>
        <p:nvSpPr>
          <p:cNvPr id="1251870994" name="Vertical Text Placeholder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/>
              <a:t>Click to edit Master text styles</a:t>
            </a:r>
            <a:endParaRPr/>
          </a:p>
          <a:p>
            <a:pPr lvl="1">
              <a:defRPr/>
            </a:pPr>
            <a:r>
              <a:rPr/>
              <a:t>Second level</a:t>
            </a:r>
            <a:endParaRPr/>
          </a:p>
          <a:p>
            <a:pPr lvl="2">
              <a:defRPr/>
            </a:pPr>
            <a:r>
              <a:rPr/>
              <a:t>Third level</a:t>
            </a:r>
            <a:endParaRPr/>
          </a:p>
          <a:p>
            <a:pPr lvl="3">
              <a:defRPr/>
            </a:pPr>
            <a:r>
              <a:rPr/>
              <a:t>Fourth level</a:t>
            </a:r>
            <a:endParaRPr/>
          </a:p>
          <a:p>
            <a:pPr lvl="4">
              <a:defRPr/>
            </a:pPr>
            <a:r>
              <a:rPr/>
              <a:t>Fifth level</a:t>
            </a:r>
            <a:endParaRPr/>
          </a:p>
        </p:txBody>
      </p:sp>
      <p:sp>
        <p:nvSpPr>
          <p:cNvPr id="1325154215" name="Date Placeholder 9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51E84241-D031-42DE-84E4-CC10C30232F4}" type="datetimeFigureOut">
              <a:rPr/>
              <a:t>26.12.2019</a:t>
            </a:fld>
            <a:endParaRPr/>
          </a:p>
        </p:txBody>
      </p:sp>
      <p:sp>
        <p:nvSpPr>
          <p:cNvPr id="1336424465" name="Footer Placeholder 10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999453723" name="Slide Number Placeholder 11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91974DF9-AD47-4691-BA21-BBFCE3637A9A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showMasterSp="1" type="vertTitleAndTx" userDrawn="1">
  <p:cSld name="Vertical Title and 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73158451" name="Vertical Title 1"/>
          <p:cNvSpPr>
            <a:spLocks noGrp="1"/>
          </p:cNvSpPr>
          <p:nvPr>
            <p:ph type="title" orient="vert"/>
          </p:nvPr>
        </p:nvSpPr>
        <p:spPr bwMode="auto">
          <a:xfrm>
            <a:off x="8839199" y="980729"/>
            <a:ext cx="2743200" cy="5040559"/>
          </a:xfrm>
        </p:spPr>
        <p:txBody>
          <a:bodyPr vert="eaVert"/>
          <a:lstStyle>
            <a:lvl1pPr>
              <a:defRPr b="1"/>
            </a:lvl1pPr>
          </a:lstStyle>
          <a:p>
            <a:pPr>
              <a:defRPr/>
            </a:pPr>
            <a:r>
              <a:rPr/>
              <a:t>Click to edit Master title style</a:t>
            </a:r>
            <a:endParaRPr/>
          </a:p>
        </p:txBody>
      </p:sp>
      <p:sp>
        <p:nvSpPr>
          <p:cNvPr id="1276000104" name="Vertical Text Placeholder 2"/>
          <p:cNvSpPr>
            <a:spLocks noGrp="1"/>
          </p:cNvSpPr>
          <p:nvPr>
            <p:ph type="body" orient="vert" idx="1"/>
          </p:nvPr>
        </p:nvSpPr>
        <p:spPr bwMode="auto">
          <a:xfrm>
            <a:off x="609599" y="980727"/>
            <a:ext cx="8026399" cy="5040561"/>
          </a:xfrm>
        </p:spPr>
        <p:txBody>
          <a:bodyPr vert="eaVert"/>
          <a:lstStyle/>
          <a:p>
            <a:pPr lvl="0">
              <a:defRPr/>
            </a:pPr>
            <a:r>
              <a:rPr/>
              <a:t>Click to edit Master text styles</a:t>
            </a:r>
            <a:endParaRPr/>
          </a:p>
          <a:p>
            <a:pPr lvl="1">
              <a:defRPr/>
            </a:pPr>
            <a:r>
              <a:rPr/>
              <a:t>Second level</a:t>
            </a:r>
            <a:endParaRPr/>
          </a:p>
          <a:p>
            <a:pPr lvl="2">
              <a:defRPr/>
            </a:pPr>
            <a:r>
              <a:rPr/>
              <a:t>Third level</a:t>
            </a:r>
            <a:endParaRPr/>
          </a:p>
          <a:p>
            <a:pPr lvl="3">
              <a:defRPr/>
            </a:pPr>
            <a:r>
              <a:rPr/>
              <a:t>Fourth level</a:t>
            </a:r>
            <a:endParaRPr/>
          </a:p>
          <a:p>
            <a:pPr lvl="4">
              <a:defRPr/>
            </a:pPr>
            <a:r>
              <a:rPr/>
              <a:t>Fifth level</a:t>
            </a:r>
            <a:endParaRPr/>
          </a:p>
        </p:txBody>
      </p:sp>
      <p:sp>
        <p:nvSpPr>
          <p:cNvPr id="1116789539" name="Date Placeholder 9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51E84241-D031-42DE-84E4-CC10C30232F4}" type="datetimeFigureOut">
              <a:rPr/>
              <a:t>26.12.2019</a:t>
            </a:fld>
            <a:endParaRPr/>
          </a:p>
        </p:txBody>
      </p:sp>
      <p:sp>
        <p:nvSpPr>
          <p:cNvPr id="1308274641" name="Footer Placeholder 10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781290499" name="Slide Number Placeholder 11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91974DF9-AD47-4691-BA21-BBFCE3637A9A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showMasterSp="1" type="title" userDrawn="1">
  <p:cSld name="Title Slid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11654179" name="Title 1"/>
          <p:cNvSpPr>
            <a:spLocks noGrp="1"/>
          </p:cNvSpPr>
          <p:nvPr>
            <p:ph type="ctrTitle"/>
          </p:nvPr>
        </p:nvSpPr>
        <p:spPr bwMode="auto">
          <a:xfrm>
            <a:off x="1523999" y="1122362"/>
            <a:ext cx="9144000" cy="2387599"/>
          </a:xfrm>
        </p:spPr>
        <p:txBody>
          <a:bodyPr anchor="b"/>
          <a:lstStyle>
            <a:lvl1pPr algn="ctr">
              <a:defRPr sz="4500"/>
            </a:lvl1pPr>
          </a:lstStyle>
          <a:p>
            <a:pPr>
              <a:defRPr/>
            </a:pPr>
            <a:r>
              <a:rPr/>
              <a:t>Click to edit Master title style</a:t>
            </a:r>
            <a:endParaRPr/>
          </a:p>
        </p:txBody>
      </p:sp>
      <p:sp>
        <p:nvSpPr>
          <p:cNvPr id="1427199914" name="Subtitle 2"/>
          <p:cNvSpPr>
            <a:spLocks noGrp="1"/>
          </p:cNvSpPr>
          <p:nvPr>
            <p:ph type="subTitle" idx="1"/>
          </p:nvPr>
        </p:nvSpPr>
        <p:spPr bwMode="auto">
          <a:xfrm>
            <a:off x="1523999" y="3602037"/>
            <a:ext cx="9144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>
              <a:defRPr/>
            </a:pPr>
            <a:r>
              <a:rPr/>
              <a:t>Click to edit Master subtitle style</a:t>
            </a:r>
            <a:endParaRPr/>
          </a:p>
        </p:txBody>
      </p:sp>
      <p:sp>
        <p:nvSpPr>
          <p:cNvPr id="215604960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/>
              <a:t>01.11.2013</a:t>
            </a:fld>
            <a:endParaRPr/>
          </a:p>
        </p:txBody>
      </p:sp>
      <p:sp>
        <p:nvSpPr>
          <p:cNvPr id="2098918301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335455956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showMasterSp="1" type="obj" userDrawn="1">
  <p:cSld name="Title and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76629769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Click to edit Master title style</a:t>
            </a:r>
            <a:endParaRPr/>
          </a:p>
        </p:txBody>
      </p:sp>
      <p:sp>
        <p:nvSpPr>
          <p:cNvPr id="1798554314" name="Content Placeholder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/>
              <a:t>Click to edit Master text styles</a:t>
            </a:r>
            <a:endParaRPr/>
          </a:p>
          <a:p>
            <a:pPr lvl="1">
              <a:defRPr/>
            </a:pPr>
            <a:r>
              <a:rPr/>
              <a:t>Second level</a:t>
            </a:r>
            <a:endParaRPr/>
          </a:p>
          <a:p>
            <a:pPr lvl="2">
              <a:defRPr/>
            </a:pPr>
            <a:r>
              <a:rPr/>
              <a:t>Third level</a:t>
            </a:r>
            <a:endParaRPr/>
          </a:p>
          <a:p>
            <a:pPr lvl="3">
              <a:defRPr/>
            </a:pPr>
            <a:r>
              <a:rPr/>
              <a:t>Fourth level</a:t>
            </a:r>
            <a:endParaRPr/>
          </a:p>
          <a:p>
            <a:pPr lvl="4">
              <a:defRPr/>
            </a:pPr>
            <a:r>
              <a:rPr/>
              <a:t>Fifth level</a:t>
            </a:r>
            <a:endParaRPr/>
          </a:p>
        </p:txBody>
      </p:sp>
      <p:sp>
        <p:nvSpPr>
          <p:cNvPr id="1289673886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/>
              <a:t>01.11.2013</a:t>
            </a:fld>
            <a:endParaRPr/>
          </a:p>
        </p:txBody>
      </p:sp>
      <p:sp>
        <p:nvSpPr>
          <p:cNvPr id="1034596608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580826560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showMasterSp="1" type="secHead" userDrawn="1">
  <p:cSld name="Section Heade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43279531" name="Title 1"/>
          <p:cNvSpPr>
            <a:spLocks noGrp="1"/>
          </p:cNvSpPr>
          <p:nvPr>
            <p:ph type="title"/>
          </p:nvPr>
        </p:nvSpPr>
        <p:spPr bwMode="auto">
          <a:xfrm>
            <a:off x="831850" y="1709738"/>
            <a:ext cx="10515600" cy="2852737"/>
          </a:xfrm>
        </p:spPr>
        <p:txBody>
          <a:bodyPr anchor="b"/>
          <a:lstStyle>
            <a:lvl1pPr>
              <a:defRPr sz="4500"/>
            </a:lvl1pPr>
          </a:lstStyle>
          <a:p>
            <a:pPr>
              <a:defRPr/>
            </a:pPr>
            <a:r>
              <a:rPr/>
              <a:t>Click to edit Master title style</a:t>
            </a:r>
            <a:endParaRPr/>
          </a:p>
        </p:txBody>
      </p:sp>
      <p:sp>
        <p:nvSpPr>
          <p:cNvPr id="241884104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31850" y="4589463"/>
            <a:ext cx="10515600" cy="1500186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/>
              <a:t>Click to edit Master text styles</a:t>
            </a:r>
            <a:endParaRPr/>
          </a:p>
        </p:txBody>
      </p:sp>
      <p:sp>
        <p:nvSpPr>
          <p:cNvPr id="969511596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/>
              <a:t>01.11.2013</a:t>
            </a:fld>
            <a:endParaRPr/>
          </a:p>
        </p:txBody>
      </p:sp>
      <p:sp>
        <p:nvSpPr>
          <p:cNvPr id="1830715149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391476885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showMasterSp="1" type="twoObj" userDrawn="1">
  <p:cSld name="Two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9354032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Click to edit Master title style</a:t>
            </a:r>
            <a:endParaRPr/>
          </a:p>
        </p:txBody>
      </p:sp>
      <p:sp>
        <p:nvSpPr>
          <p:cNvPr id="40972514" name="Content Placeholder 2"/>
          <p:cNvSpPr>
            <a:spLocks noGrp="1"/>
          </p:cNvSpPr>
          <p:nvPr>
            <p:ph sz="half" idx="1"/>
          </p:nvPr>
        </p:nvSpPr>
        <p:spPr bwMode="auto">
          <a:xfrm>
            <a:off x="838198" y="1825625"/>
            <a:ext cx="5181599" cy="4351338"/>
          </a:xfrm>
        </p:spPr>
        <p:txBody>
          <a:bodyPr/>
          <a:lstStyle/>
          <a:p>
            <a:pPr lvl="0">
              <a:defRPr/>
            </a:pPr>
            <a:r>
              <a:rPr/>
              <a:t>Click to edit Master text styles</a:t>
            </a:r>
            <a:endParaRPr/>
          </a:p>
          <a:p>
            <a:pPr lvl="1">
              <a:defRPr/>
            </a:pPr>
            <a:r>
              <a:rPr/>
              <a:t>Second level</a:t>
            </a:r>
            <a:endParaRPr/>
          </a:p>
          <a:p>
            <a:pPr lvl="2">
              <a:defRPr/>
            </a:pPr>
            <a:r>
              <a:rPr/>
              <a:t>Third level</a:t>
            </a:r>
            <a:endParaRPr/>
          </a:p>
          <a:p>
            <a:pPr lvl="3">
              <a:defRPr/>
            </a:pPr>
            <a:r>
              <a:rPr/>
              <a:t>Fourth level</a:t>
            </a:r>
            <a:endParaRPr/>
          </a:p>
          <a:p>
            <a:pPr lvl="4">
              <a:defRPr/>
            </a:pPr>
            <a:r>
              <a:rPr/>
              <a:t>Fifth level</a:t>
            </a:r>
            <a:endParaRPr/>
          </a:p>
        </p:txBody>
      </p:sp>
      <p:sp>
        <p:nvSpPr>
          <p:cNvPr id="1747322456" name="Content Placeholder 3"/>
          <p:cNvSpPr>
            <a:spLocks noGrp="1"/>
          </p:cNvSpPr>
          <p:nvPr>
            <p:ph sz="half" idx="2"/>
          </p:nvPr>
        </p:nvSpPr>
        <p:spPr bwMode="auto">
          <a:xfrm>
            <a:off x="6172200" y="1825625"/>
            <a:ext cx="5181599" cy="4351338"/>
          </a:xfrm>
        </p:spPr>
        <p:txBody>
          <a:bodyPr/>
          <a:lstStyle/>
          <a:p>
            <a:pPr lvl="0">
              <a:defRPr/>
            </a:pPr>
            <a:r>
              <a:rPr/>
              <a:t>Click to edit Master text styles</a:t>
            </a:r>
            <a:endParaRPr/>
          </a:p>
          <a:p>
            <a:pPr lvl="1">
              <a:defRPr/>
            </a:pPr>
            <a:r>
              <a:rPr/>
              <a:t>Second level</a:t>
            </a:r>
            <a:endParaRPr/>
          </a:p>
          <a:p>
            <a:pPr lvl="2">
              <a:defRPr/>
            </a:pPr>
            <a:r>
              <a:rPr/>
              <a:t>Third level</a:t>
            </a:r>
            <a:endParaRPr/>
          </a:p>
          <a:p>
            <a:pPr lvl="3">
              <a:defRPr/>
            </a:pPr>
            <a:r>
              <a:rPr/>
              <a:t>Fourth level</a:t>
            </a:r>
            <a:endParaRPr/>
          </a:p>
          <a:p>
            <a:pPr lvl="4">
              <a:defRPr/>
            </a:pPr>
            <a:r>
              <a:rPr/>
              <a:t>Fifth level</a:t>
            </a:r>
            <a:endParaRPr/>
          </a:p>
        </p:txBody>
      </p:sp>
      <p:sp>
        <p:nvSpPr>
          <p:cNvPr id="1836476906" name="Date Placeholder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/>
              <a:t>01.11.2013</a:t>
            </a:fld>
            <a:endParaRPr/>
          </a:p>
        </p:txBody>
      </p:sp>
      <p:sp>
        <p:nvSpPr>
          <p:cNvPr id="890422054" name="Footer Placeholder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718288569" name="Slide Number Placehold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showMasterSp="1" type="twoTxTwoObj" userDrawn="1">
  <p:cSld name="Comparis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58054972" name="Title 1"/>
          <p:cNvSpPr>
            <a:spLocks noGrp="1"/>
          </p:cNvSpPr>
          <p:nvPr>
            <p:ph type="title"/>
          </p:nvPr>
        </p:nvSpPr>
        <p:spPr bwMode="auto">
          <a:xfrm>
            <a:off x="839787" y="365125"/>
            <a:ext cx="10515600" cy="1325562"/>
          </a:xfrm>
        </p:spPr>
        <p:txBody>
          <a:bodyPr/>
          <a:lstStyle/>
          <a:p>
            <a:pPr>
              <a:defRPr/>
            </a:pPr>
            <a:r>
              <a:rPr/>
              <a:t>Click to edit Master title style</a:t>
            </a:r>
            <a:endParaRPr/>
          </a:p>
        </p:txBody>
      </p:sp>
      <p:sp>
        <p:nvSpPr>
          <p:cNvPr id="913138378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39789" y="1681162"/>
            <a:ext cx="5157785" cy="823911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>
              <a:defRPr/>
            </a:pPr>
            <a:r>
              <a:rPr/>
              <a:t>Click to edit Master text styles</a:t>
            </a:r>
            <a:endParaRPr/>
          </a:p>
        </p:txBody>
      </p:sp>
      <p:sp>
        <p:nvSpPr>
          <p:cNvPr id="182597117" name="Content Placeholder 3"/>
          <p:cNvSpPr>
            <a:spLocks noGrp="1"/>
          </p:cNvSpPr>
          <p:nvPr>
            <p:ph sz="half" idx="2"/>
          </p:nvPr>
        </p:nvSpPr>
        <p:spPr bwMode="auto">
          <a:xfrm>
            <a:off x="839789" y="2505074"/>
            <a:ext cx="5157785" cy="3684587"/>
          </a:xfrm>
        </p:spPr>
        <p:txBody>
          <a:bodyPr/>
          <a:lstStyle/>
          <a:p>
            <a:pPr lvl="0">
              <a:defRPr/>
            </a:pPr>
            <a:r>
              <a:rPr/>
              <a:t>Click to edit Master text styles</a:t>
            </a:r>
            <a:endParaRPr/>
          </a:p>
          <a:p>
            <a:pPr lvl="1">
              <a:defRPr/>
            </a:pPr>
            <a:r>
              <a:rPr/>
              <a:t>Second level</a:t>
            </a:r>
            <a:endParaRPr/>
          </a:p>
          <a:p>
            <a:pPr lvl="2">
              <a:defRPr/>
            </a:pPr>
            <a:r>
              <a:rPr/>
              <a:t>Third level</a:t>
            </a:r>
            <a:endParaRPr/>
          </a:p>
          <a:p>
            <a:pPr lvl="3">
              <a:defRPr/>
            </a:pPr>
            <a:r>
              <a:rPr/>
              <a:t>Fourth level</a:t>
            </a:r>
            <a:endParaRPr/>
          </a:p>
          <a:p>
            <a:pPr lvl="4">
              <a:defRPr/>
            </a:pPr>
            <a:r>
              <a:rPr/>
              <a:t>Fifth level</a:t>
            </a:r>
            <a:endParaRPr/>
          </a:p>
        </p:txBody>
      </p:sp>
      <p:sp>
        <p:nvSpPr>
          <p:cNvPr id="1797751968" name="Text Placeholder 4"/>
          <p:cNvSpPr>
            <a:spLocks noGrp="1"/>
          </p:cNvSpPr>
          <p:nvPr>
            <p:ph type="body" sz="quarter" idx="3"/>
          </p:nvPr>
        </p:nvSpPr>
        <p:spPr bwMode="auto">
          <a:xfrm>
            <a:off x="6172200" y="1681162"/>
            <a:ext cx="5183187" cy="823911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>
              <a:defRPr/>
            </a:pPr>
            <a:r>
              <a:rPr/>
              <a:t>Click to edit Master text styles</a:t>
            </a:r>
            <a:endParaRPr/>
          </a:p>
        </p:txBody>
      </p:sp>
      <p:sp>
        <p:nvSpPr>
          <p:cNvPr id="963873059" name="Content Placeholder 5"/>
          <p:cNvSpPr>
            <a:spLocks noGrp="1"/>
          </p:cNvSpPr>
          <p:nvPr>
            <p:ph sz="quarter" idx="4"/>
          </p:nvPr>
        </p:nvSpPr>
        <p:spPr bwMode="auto">
          <a:xfrm>
            <a:off x="6172200" y="2505074"/>
            <a:ext cx="5183187" cy="3684587"/>
          </a:xfrm>
        </p:spPr>
        <p:txBody>
          <a:bodyPr/>
          <a:lstStyle/>
          <a:p>
            <a:pPr lvl="0">
              <a:defRPr/>
            </a:pPr>
            <a:r>
              <a:rPr/>
              <a:t>Click to edit Master text styles</a:t>
            </a:r>
            <a:endParaRPr/>
          </a:p>
          <a:p>
            <a:pPr lvl="1">
              <a:defRPr/>
            </a:pPr>
            <a:r>
              <a:rPr/>
              <a:t>Second level</a:t>
            </a:r>
            <a:endParaRPr/>
          </a:p>
          <a:p>
            <a:pPr lvl="2">
              <a:defRPr/>
            </a:pPr>
            <a:r>
              <a:rPr/>
              <a:t>Third level</a:t>
            </a:r>
            <a:endParaRPr/>
          </a:p>
          <a:p>
            <a:pPr lvl="3">
              <a:defRPr/>
            </a:pPr>
            <a:r>
              <a:rPr/>
              <a:t>Fourth level</a:t>
            </a:r>
            <a:endParaRPr/>
          </a:p>
          <a:p>
            <a:pPr lvl="4">
              <a:defRPr/>
            </a:pPr>
            <a:r>
              <a:rPr/>
              <a:t>Fifth level</a:t>
            </a:r>
            <a:endParaRPr/>
          </a:p>
        </p:txBody>
      </p:sp>
      <p:sp>
        <p:nvSpPr>
          <p:cNvPr id="1906624052" name="Date Placeholder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/>
              <a:t>01.11.2013</a:t>
            </a:fld>
            <a:endParaRPr/>
          </a:p>
        </p:txBody>
      </p:sp>
      <p:sp>
        <p:nvSpPr>
          <p:cNvPr id="145934553" name="Footer Placeholder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706300714" name="Slide Number Placeholder 8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showMasterSp="1" type="titleOnly" userDrawn="1">
  <p:cSld name="Title Only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29573681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Click to edit Master title style</a:t>
            </a:r>
            <a:endParaRPr/>
          </a:p>
        </p:txBody>
      </p:sp>
      <p:sp>
        <p:nvSpPr>
          <p:cNvPr id="22113886" name="Date Placehold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/>
              <a:t>01.11.2013</a:t>
            </a:fld>
            <a:endParaRPr/>
          </a:p>
        </p:txBody>
      </p:sp>
      <p:sp>
        <p:nvSpPr>
          <p:cNvPr id="169171056" name="Footer Placehold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261880406" name="Slide Number Placehold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showMasterSp="1" type="blank" userDrawn="1">
  <p:cSld name="Blank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31229588" name="Date Placeholder 1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/>
              <a:t>01.11.2013</a:t>
            </a:fld>
            <a:endParaRPr/>
          </a:p>
        </p:txBody>
      </p:sp>
      <p:sp>
        <p:nvSpPr>
          <p:cNvPr id="1535853252" name="Footer Placeholder 2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237772346" name="Slide Number Placeholder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secHead" userDrawn="1">
  <p:cSld name="Titre de secti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37265878" name="Titre 1"/>
          <p:cNvSpPr>
            <a:spLocks noGrp="1"/>
          </p:cNvSpPr>
          <p:nvPr>
            <p:ph type="title"/>
          </p:nvPr>
        </p:nvSpPr>
        <p:spPr bwMode="auto">
          <a:xfrm>
            <a:off x="831849" y="1709737"/>
            <a:ext cx="10515600" cy="2852736"/>
          </a:xfrm>
        </p:spPr>
        <p:txBody>
          <a:bodyPr anchor="b"/>
          <a:lstStyle>
            <a:lvl1pPr>
              <a:defRPr sz="6000"/>
            </a:lvl1pPr>
          </a:lstStyle>
          <a:p>
            <a:pPr>
              <a:defRPr/>
            </a:pPr>
            <a:r>
              <a:rPr lang="fr-FR"/>
              <a:t>Modifiez le style du titre</a:t>
            </a:r>
            <a:endParaRPr lang="fr-FR"/>
          </a:p>
        </p:txBody>
      </p:sp>
      <p:sp>
        <p:nvSpPr>
          <p:cNvPr id="1260961939" name="Espace réservé du texte 2"/>
          <p:cNvSpPr>
            <a:spLocks noGrp="1"/>
          </p:cNvSpPr>
          <p:nvPr>
            <p:ph type="body" idx="1"/>
          </p:nvPr>
        </p:nvSpPr>
        <p:spPr bwMode="auto">
          <a:xfrm>
            <a:off x="831849" y="4589462"/>
            <a:ext cx="10515600" cy="1500186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fr-FR"/>
              <a:t>Modifiez les styles du texte du masque</a:t>
            </a:r>
            <a:endParaRPr/>
          </a:p>
        </p:txBody>
      </p:sp>
      <p:sp>
        <p:nvSpPr>
          <p:cNvPr id="728518916" name="Espace réservé de la date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fr-FR"/>
              <a:t>30.10.2013</a:t>
            </a:fld>
            <a:endParaRPr lang="fr-FR"/>
          </a:p>
        </p:txBody>
      </p:sp>
      <p:sp>
        <p:nvSpPr>
          <p:cNvPr id="1014354458" name="Espace réservé du pied de page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831934962" name="Espace réservé du numéro de diapositive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fr-FR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showMasterSp="1" type="objTx" userDrawn="1">
  <p:cSld name="Content with Capti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90917585" name="Title 1"/>
          <p:cNvSpPr>
            <a:spLocks noGrp="1"/>
          </p:cNvSpPr>
          <p:nvPr>
            <p:ph type="title"/>
          </p:nvPr>
        </p:nvSpPr>
        <p:spPr bwMode="auto">
          <a:xfrm>
            <a:off x="839787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pPr>
              <a:defRPr/>
            </a:pPr>
            <a:r>
              <a:rPr/>
              <a:t>Click to edit Master title style</a:t>
            </a:r>
            <a:endParaRPr/>
          </a:p>
        </p:txBody>
      </p:sp>
      <p:sp>
        <p:nvSpPr>
          <p:cNvPr id="1648633990" name="Content Placeholder 2"/>
          <p:cNvSpPr>
            <a:spLocks noGrp="1"/>
          </p:cNvSpPr>
          <p:nvPr>
            <p:ph idx="1"/>
          </p:nvPr>
        </p:nvSpPr>
        <p:spPr bwMode="auto">
          <a:xfrm>
            <a:off x="5183187" y="987425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>
              <a:defRPr/>
            </a:pPr>
            <a:r>
              <a:rPr/>
              <a:t>Click to edit Master text styles</a:t>
            </a:r>
            <a:endParaRPr/>
          </a:p>
          <a:p>
            <a:pPr lvl="1">
              <a:defRPr/>
            </a:pPr>
            <a:r>
              <a:rPr/>
              <a:t>Second level</a:t>
            </a:r>
            <a:endParaRPr/>
          </a:p>
          <a:p>
            <a:pPr lvl="2">
              <a:defRPr/>
            </a:pPr>
            <a:r>
              <a:rPr/>
              <a:t>Third level</a:t>
            </a:r>
            <a:endParaRPr/>
          </a:p>
          <a:p>
            <a:pPr lvl="3">
              <a:defRPr/>
            </a:pPr>
            <a:r>
              <a:rPr/>
              <a:t>Fourth level</a:t>
            </a:r>
            <a:endParaRPr/>
          </a:p>
          <a:p>
            <a:pPr lvl="4">
              <a:defRPr/>
            </a:pPr>
            <a:r>
              <a:rPr/>
              <a:t>Fifth level</a:t>
            </a:r>
            <a:endParaRPr/>
          </a:p>
        </p:txBody>
      </p:sp>
      <p:sp>
        <p:nvSpPr>
          <p:cNvPr id="56158674" name="Text Placeholder 3"/>
          <p:cNvSpPr>
            <a:spLocks noGrp="1"/>
          </p:cNvSpPr>
          <p:nvPr>
            <p:ph type="body" sz="half" idx="2"/>
          </p:nvPr>
        </p:nvSpPr>
        <p:spPr bwMode="auto">
          <a:xfrm>
            <a:off x="839787" y="2057399"/>
            <a:ext cx="3932237" cy="381158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>
              <a:defRPr/>
            </a:pPr>
            <a:r>
              <a:rPr/>
              <a:t>Click to edit Master text styles</a:t>
            </a:r>
            <a:endParaRPr/>
          </a:p>
        </p:txBody>
      </p:sp>
      <p:sp>
        <p:nvSpPr>
          <p:cNvPr id="1822858526" name="Date Placeholder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/>
              <a:t>01.11.2013</a:t>
            </a:fld>
            <a:endParaRPr/>
          </a:p>
        </p:txBody>
      </p:sp>
      <p:sp>
        <p:nvSpPr>
          <p:cNvPr id="535490506" name="Footer Placeholder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254065089" name="Slide Number Placehold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showMasterSp="1" type="picTx" userDrawn="1">
  <p:cSld name="Picture with Capti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87219326" name="Title 1"/>
          <p:cNvSpPr>
            <a:spLocks noGrp="1"/>
          </p:cNvSpPr>
          <p:nvPr>
            <p:ph type="title"/>
          </p:nvPr>
        </p:nvSpPr>
        <p:spPr bwMode="auto">
          <a:xfrm>
            <a:off x="839787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pPr>
              <a:defRPr/>
            </a:pPr>
            <a:r>
              <a:rPr/>
              <a:t>Click to edit Master title style</a:t>
            </a:r>
            <a:endParaRPr/>
          </a:p>
        </p:txBody>
      </p:sp>
      <p:sp>
        <p:nvSpPr>
          <p:cNvPr id="1158931795" name="Picture Placeholder 2"/>
          <p:cNvSpPr>
            <a:spLocks noChangeAspect="1" noGrp="1"/>
          </p:cNvSpPr>
          <p:nvPr>
            <p:ph type="pic" idx="1"/>
          </p:nvPr>
        </p:nvSpPr>
        <p:spPr bwMode="auto">
          <a:xfrm>
            <a:off x="5183187" y="987425"/>
            <a:ext cx="6172200" cy="4873625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>
              <a:defRPr/>
            </a:pPr>
            <a:r>
              <a:rPr/>
              <a:t>Click icon to add picture</a:t>
            </a:r>
            <a:endParaRPr/>
          </a:p>
        </p:txBody>
      </p:sp>
      <p:sp>
        <p:nvSpPr>
          <p:cNvPr id="735267265" name="Text Placeholder 3"/>
          <p:cNvSpPr>
            <a:spLocks noGrp="1"/>
          </p:cNvSpPr>
          <p:nvPr>
            <p:ph type="body" sz="half" idx="2"/>
          </p:nvPr>
        </p:nvSpPr>
        <p:spPr bwMode="auto">
          <a:xfrm>
            <a:off x="839787" y="2057399"/>
            <a:ext cx="3932237" cy="381158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>
              <a:defRPr/>
            </a:pPr>
            <a:r>
              <a:rPr/>
              <a:t>Click to edit Master text styles</a:t>
            </a:r>
            <a:endParaRPr/>
          </a:p>
        </p:txBody>
      </p:sp>
      <p:sp>
        <p:nvSpPr>
          <p:cNvPr id="2033278650" name="Date Placeholder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/>
              <a:t>01.11.2013</a:t>
            </a:fld>
            <a:endParaRPr/>
          </a:p>
        </p:txBody>
      </p:sp>
      <p:sp>
        <p:nvSpPr>
          <p:cNvPr id="1170939277" name="Footer Placeholder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266747222" name="Slide Number Placehold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showMasterSp="1" type="vertTx" userDrawn="1">
  <p:cSld name="Title and Vertical 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9795680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Click to edit Master title style</a:t>
            </a:r>
            <a:endParaRPr/>
          </a:p>
        </p:txBody>
      </p:sp>
      <p:sp>
        <p:nvSpPr>
          <p:cNvPr id="661107778" name="Vertical Text Placeholder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/>
              <a:t>Click to edit Master text styles</a:t>
            </a:r>
            <a:endParaRPr/>
          </a:p>
          <a:p>
            <a:pPr lvl="1">
              <a:defRPr/>
            </a:pPr>
            <a:r>
              <a:rPr/>
              <a:t>Second level</a:t>
            </a:r>
            <a:endParaRPr/>
          </a:p>
          <a:p>
            <a:pPr lvl="2">
              <a:defRPr/>
            </a:pPr>
            <a:r>
              <a:rPr/>
              <a:t>Third level</a:t>
            </a:r>
            <a:endParaRPr/>
          </a:p>
          <a:p>
            <a:pPr lvl="3">
              <a:defRPr/>
            </a:pPr>
            <a:r>
              <a:rPr/>
              <a:t>Fourth level</a:t>
            </a:r>
            <a:endParaRPr/>
          </a:p>
          <a:p>
            <a:pPr lvl="4">
              <a:defRPr/>
            </a:pPr>
            <a:r>
              <a:rPr/>
              <a:t>Fifth level</a:t>
            </a:r>
            <a:endParaRPr/>
          </a:p>
        </p:txBody>
      </p:sp>
      <p:sp>
        <p:nvSpPr>
          <p:cNvPr id="929873199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/>
              <a:t>01.11.2013</a:t>
            </a:fld>
            <a:endParaRPr/>
          </a:p>
        </p:txBody>
      </p:sp>
      <p:sp>
        <p:nvSpPr>
          <p:cNvPr id="1931285636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605097658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showMasterSp="1" type="vertTitleAndTx" userDrawn="1">
  <p:cSld name="Vertical Title and 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85605307" name="Vertical Title 1"/>
          <p:cNvSpPr>
            <a:spLocks noGrp="1"/>
          </p:cNvSpPr>
          <p:nvPr>
            <p:ph type="title" orient="vert"/>
          </p:nvPr>
        </p:nvSpPr>
        <p:spPr bwMode="auto">
          <a:xfrm>
            <a:off x="8724899" y="365125"/>
            <a:ext cx="2628900" cy="5811838"/>
          </a:xfrm>
        </p:spPr>
        <p:txBody>
          <a:bodyPr vert="eaVert"/>
          <a:lstStyle/>
          <a:p>
            <a:pPr>
              <a:defRPr/>
            </a:pPr>
            <a:r>
              <a:rPr/>
              <a:t>Click to edit Master title style</a:t>
            </a:r>
            <a:endParaRPr/>
          </a:p>
        </p:txBody>
      </p:sp>
      <p:sp>
        <p:nvSpPr>
          <p:cNvPr id="1792109812" name="Vertical Text Placeholder 2"/>
          <p:cNvSpPr>
            <a:spLocks noGrp="1"/>
          </p:cNvSpPr>
          <p:nvPr>
            <p:ph type="body" orient="vert" idx="1"/>
          </p:nvPr>
        </p:nvSpPr>
        <p:spPr bwMode="auto">
          <a:xfrm>
            <a:off x="838198" y="365125"/>
            <a:ext cx="7734299" cy="5811838"/>
          </a:xfrm>
        </p:spPr>
        <p:txBody>
          <a:bodyPr vert="eaVert"/>
          <a:lstStyle/>
          <a:p>
            <a:pPr lvl="0">
              <a:defRPr/>
            </a:pPr>
            <a:r>
              <a:rPr/>
              <a:t>Click to edit Master text styles</a:t>
            </a:r>
            <a:endParaRPr/>
          </a:p>
          <a:p>
            <a:pPr lvl="1">
              <a:defRPr/>
            </a:pPr>
            <a:r>
              <a:rPr/>
              <a:t>Second level</a:t>
            </a:r>
            <a:endParaRPr/>
          </a:p>
          <a:p>
            <a:pPr lvl="2">
              <a:defRPr/>
            </a:pPr>
            <a:r>
              <a:rPr/>
              <a:t>Third level</a:t>
            </a:r>
            <a:endParaRPr/>
          </a:p>
          <a:p>
            <a:pPr lvl="3">
              <a:defRPr/>
            </a:pPr>
            <a:r>
              <a:rPr/>
              <a:t>Fourth level</a:t>
            </a:r>
            <a:endParaRPr/>
          </a:p>
          <a:p>
            <a:pPr lvl="4">
              <a:defRPr/>
            </a:pPr>
            <a:r>
              <a:rPr/>
              <a:t>Fifth level</a:t>
            </a:r>
            <a:endParaRPr/>
          </a:p>
        </p:txBody>
      </p:sp>
      <p:sp>
        <p:nvSpPr>
          <p:cNvPr id="391413795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/>
              <a:t>01.11.2013</a:t>
            </a:fld>
            <a:endParaRPr/>
          </a:p>
        </p:txBody>
      </p:sp>
      <p:sp>
        <p:nvSpPr>
          <p:cNvPr id="480101612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899064389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twoObj" userDrawn="1">
  <p:cSld name="Deux contenus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8006529" name="Titr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fr-FR"/>
              <a:t>Modifiez le style du titre</a:t>
            </a:r>
            <a:endParaRPr lang="fr-FR"/>
          </a:p>
        </p:txBody>
      </p:sp>
      <p:sp>
        <p:nvSpPr>
          <p:cNvPr id="538349259" name="Espace réservé du contenu 2"/>
          <p:cNvSpPr>
            <a:spLocks noGrp="1"/>
          </p:cNvSpPr>
          <p:nvPr>
            <p:ph sz="half" idx="1"/>
          </p:nvPr>
        </p:nvSpPr>
        <p:spPr bwMode="auto">
          <a:xfrm>
            <a:off x="838198" y="1825624"/>
            <a:ext cx="5181599" cy="4351338"/>
          </a:xfrm>
        </p:spPr>
        <p:txBody>
          <a:bodyPr/>
          <a:lstStyle/>
          <a:p>
            <a:pPr lvl="0">
              <a:defRPr/>
            </a:pPr>
            <a:r>
              <a:rPr lang="fr-FR"/>
              <a:t>Modifiez les styles du texte du masque</a:t>
            </a:r>
            <a:endParaRPr/>
          </a:p>
          <a:p>
            <a:pPr lvl="1">
              <a:defRPr/>
            </a:pPr>
            <a:r>
              <a:rPr lang="fr-FR"/>
              <a:t>Deuxième niveau</a:t>
            </a:r>
            <a:endParaRPr/>
          </a:p>
          <a:p>
            <a:pPr lvl="2">
              <a:defRPr/>
            </a:pPr>
            <a:r>
              <a:rPr lang="fr-FR"/>
              <a:t>Troisième niveau</a:t>
            </a:r>
            <a:endParaRPr/>
          </a:p>
          <a:p>
            <a:pPr lvl="3">
              <a:defRPr/>
            </a:pPr>
            <a:r>
              <a:rPr lang="fr-FR"/>
              <a:t>Quatrième niveau</a:t>
            </a:r>
            <a:endParaRPr/>
          </a:p>
          <a:p>
            <a:pPr lvl="4">
              <a:defRPr/>
            </a:pPr>
            <a:r>
              <a:rPr lang="fr-FR"/>
              <a:t>Cinquième niveau</a:t>
            </a:r>
            <a:endParaRPr lang="fr-FR"/>
          </a:p>
        </p:txBody>
      </p:sp>
      <p:sp>
        <p:nvSpPr>
          <p:cNvPr id="1446559614" name="Espace réservé du contenu 3"/>
          <p:cNvSpPr>
            <a:spLocks noGrp="1"/>
          </p:cNvSpPr>
          <p:nvPr>
            <p:ph sz="half" idx="2"/>
          </p:nvPr>
        </p:nvSpPr>
        <p:spPr bwMode="auto">
          <a:xfrm>
            <a:off x="6172200" y="1825624"/>
            <a:ext cx="5181599" cy="4351338"/>
          </a:xfrm>
        </p:spPr>
        <p:txBody>
          <a:bodyPr/>
          <a:lstStyle/>
          <a:p>
            <a:pPr lvl="0">
              <a:defRPr/>
            </a:pPr>
            <a:r>
              <a:rPr lang="fr-FR"/>
              <a:t>Modifiez les styles du texte du masque</a:t>
            </a:r>
            <a:endParaRPr/>
          </a:p>
          <a:p>
            <a:pPr lvl="1">
              <a:defRPr/>
            </a:pPr>
            <a:r>
              <a:rPr lang="fr-FR"/>
              <a:t>Deuxième niveau</a:t>
            </a:r>
            <a:endParaRPr/>
          </a:p>
          <a:p>
            <a:pPr lvl="2">
              <a:defRPr/>
            </a:pPr>
            <a:r>
              <a:rPr lang="fr-FR"/>
              <a:t>Troisième niveau</a:t>
            </a:r>
            <a:endParaRPr/>
          </a:p>
          <a:p>
            <a:pPr lvl="3">
              <a:defRPr/>
            </a:pPr>
            <a:r>
              <a:rPr lang="fr-FR"/>
              <a:t>Quatrième niveau</a:t>
            </a:r>
            <a:endParaRPr/>
          </a:p>
          <a:p>
            <a:pPr lvl="4">
              <a:defRPr/>
            </a:pPr>
            <a:r>
              <a:rPr lang="fr-FR"/>
              <a:t>Cinquième niveau</a:t>
            </a:r>
            <a:endParaRPr lang="fr-FR"/>
          </a:p>
        </p:txBody>
      </p:sp>
      <p:sp>
        <p:nvSpPr>
          <p:cNvPr id="1482442604" name="Espace réservé de la date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fr-FR"/>
              <a:t>30.10.2013</a:t>
            </a:fld>
            <a:endParaRPr lang="fr-FR"/>
          </a:p>
        </p:txBody>
      </p:sp>
      <p:sp>
        <p:nvSpPr>
          <p:cNvPr id="1758370164" name="Espace réservé du pied de page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1733314007" name="Espace réservé du numéro de diapositive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fr-FR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twoTxTwoObj" userDrawn="1">
  <p:cSld name="Comparais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03863793" name="Titre 1"/>
          <p:cNvSpPr>
            <a:spLocks noGrp="1"/>
          </p:cNvSpPr>
          <p:nvPr>
            <p:ph type="title"/>
          </p:nvPr>
        </p:nvSpPr>
        <p:spPr bwMode="auto">
          <a:xfrm>
            <a:off x="839787" y="365124"/>
            <a:ext cx="10515600" cy="1325562"/>
          </a:xfrm>
        </p:spPr>
        <p:txBody>
          <a:bodyPr/>
          <a:lstStyle/>
          <a:p>
            <a:pPr>
              <a:defRPr/>
            </a:pPr>
            <a:r>
              <a:rPr lang="fr-FR"/>
              <a:t>Modifiez le style du titre</a:t>
            </a:r>
            <a:endParaRPr lang="fr-FR"/>
          </a:p>
        </p:txBody>
      </p:sp>
      <p:sp>
        <p:nvSpPr>
          <p:cNvPr id="1430548981" name="Espace réservé du texte 2"/>
          <p:cNvSpPr>
            <a:spLocks noGrp="1"/>
          </p:cNvSpPr>
          <p:nvPr>
            <p:ph type="body" idx="1"/>
          </p:nvPr>
        </p:nvSpPr>
        <p:spPr bwMode="auto">
          <a:xfrm>
            <a:off x="839787" y="1681162"/>
            <a:ext cx="5157785" cy="823911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fr-FR"/>
              <a:t>Modifiez les styles du texte du masque</a:t>
            </a:r>
            <a:endParaRPr/>
          </a:p>
        </p:txBody>
      </p:sp>
      <p:sp>
        <p:nvSpPr>
          <p:cNvPr id="1343270930" name="Espace réservé du contenu 3"/>
          <p:cNvSpPr>
            <a:spLocks noGrp="1"/>
          </p:cNvSpPr>
          <p:nvPr>
            <p:ph sz="half" idx="2"/>
          </p:nvPr>
        </p:nvSpPr>
        <p:spPr bwMode="auto">
          <a:xfrm>
            <a:off x="839787" y="2505074"/>
            <a:ext cx="5157785" cy="3684587"/>
          </a:xfrm>
        </p:spPr>
        <p:txBody>
          <a:bodyPr/>
          <a:lstStyle/>
          <a:p>
            <a:pPr lvl="0">
              <a:defRPr/>
            </a:pPr>
            <a:r>
              <a:rPr lang="fr-FR"/>
              <a:t>Modifiez les styles du texte du masque</a:t>
            </a:r>
            <a:endParaRPr/>
          </a:p>
          <a:p>
            <a:pPr lvl="1">
              <a:defRPr/>
            </a:pPr>
            <a:r>
              <a:rPr lang="fr-FR"/>
              <a:t>Deuxième niveau</a:t>
            </a:r>
            <a:endParaRPr/>
          </a:p>
          <a:p>
            <a:pPr lvl="2">
              <a:defRPr/>
            </a:pPr>
            <a:r>
              <a:rPr lang="fr-FR"/>
              <a:t>Troisième niveau</a:t>
            </a:r>
            <a:endParaRPr/>
          </a:p>
          <a:p>
            <a:pPr lvl="3">
              <a:defRPr/>
            </a:pPr>
            <a:r>
              <a:rPr lang="fr-FR"/>
              <a:t>Quatrième niveau</a:t>
            </a:r>
            <a:endParaRPr/>
          </a:p>
          <a:p>
            <a:pPr lvl="4">
              <a:defRPr/>
            </a:pPr>
            <a:r>
              <a:rPr lang="fr-FR"/>
              <a:t>Cinquième niveau</a:t>
            </a:r>
            <a:endParaRPr lang="fr-FR"/>
          </a:p>
        </p:txBody>
      </p:sp>
      <p:sp>
        <p:nvSpPr>
          <p:cNvPr id="1753774905" name="Espace réservé du texte 4"/>
          <p:cNvSpPr>
            <a:spLocks noGrp="1"/>
          </p:cNvSpPr>
          <p:nvPr>
            <p:ph type="body" sz="quarter" idx="3"/>
          </p:nvPr>
        </p:nvSpPr>
        <p:spPr bwMode="auto">
          <a:xfrm>
            <a:off x="6172200" y="1681162"/>
            <a:ext cx="5183187" cy="823911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fr-FR"/>
              <a:t>Modifiez les styles du texte du masque</a:t>
            </a:r>
            <a:endParaRPr/>
          </a:p>
        </p:txBody>
      </p:sp>
      <p:sp>
        <p:nvSpPr>
          <p:cNvPr id="1889825907" name="Espace réservé du contenu 5"/>
          <p:cNvSpPr>
            <a:spLocks noGrp="1"/>
          </p:cNvSpPr>
          <p:nvPr>
            <p:ph sz="quarter" idx="4"/>
          </p:nvPr>
        </p:nvSpPr>
        <p:spPr bwMode="auto">
          <a:xfrm>
            <a:off x="6172200" y="2505074"/>
            <a:ext cx="5183187" cy="3684587"/>
          </a:xfrm>
        </p:spPr>
        <p:txBody>
          <a:bodyPr/>
          <a:lstStyle/>
          <a:p>
            <a:pPr lvl="0">
              <a:defRPr/>
            </a:pPr>
            <a:r>
              <a:rPr lang="fr-FR"/>
              <a:t>Modifiez les styles du texte du masque</a:t>
            </a:r>
            <a:endParaRPr/>
          </a:p>
          <a:p>
            <a:pPr lvl="1">
              <a:defRPr/>
            </a:pPr>
            <a:r>
              <a:rPr lang="fr-FR"/>
              <a:t>Deuxième niveau</a:t>
            </a:r>
            <a:endParaRPr/>
          </a:p>
          <a:p>
            <a:pPr lvl="2">
              <a:defRPr/>
            </a:pPr>
            <a:r>
              <a:rPr lang="fr-FR"/>
              <a:t>Troisième niveau</a:t>
            </a:r>
            <a:endParaRPr/>
          </a:p>
          <a:p>
            <a:pPr lvl="3">
              <a:defRPr/>
            </a:pPr>
            <a:r>
              <a:rPr lang="fr-FR"/>
              <a:t>Quatrième niveau</a:t>
            </a:r>
            <a:endParaRPr/>
          </a:p>
          <a:p>
            <a:pPr lvl="4">
              <a:defRPr/>
            </a:pPr>
            <a:r>
              <a:rPr lang="fr-FR"/>
              <a:t>Cinquième niveau</a:t>
            </a:r>
            <a:endParaRPr lang="fr-FR"/>
          </a:p>
        </p:txBody>
      </p:sp>
      <p:sp>
        <p:nvSpPr>
          <p:cNvPr id="1936842977" name="Espace réservé de la date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fr-FR"/>
              <a:t>30.10.2013</a:t>
            </a:fld>
            <a:endParaRPr lang="fr-FR"/>
          </a:p>
        </p:txBody>
      </p:sp>
      <p:sp>
        <p:nvSpPr>
          <p:cNvPr id="373052528" name="Espace réservé du pied de page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25219498" name="Espace réservé du numéro de diapositive 8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fr-FR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titleOnly" userDrawn="1">
  <p:cSld name="Titre seul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43917032" name="Titr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fr-FR"/>
              <a:t>Modifiez le style du titre</a:t>
            </a:r>
            <a:endParaRPr lang="fr-FR"/>
          </a:p>
        </p:txBody>
      </p:sp>
      <p:sp>
        <p:nvSpPr>
          <p:cNvPr id="1379665519" name="Espace réservé de la date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fr-FR"/>
              <a:t>30.10.2013</a:t>
            </a:fld>
            <a:endParaRPr lang="fr-FR"/>
          </a:p>
        </p:txBody>
      </p:sp>
      <p:sp>
        <p:nvSpPr>
          <p:cNvPr id="1940866730" name="Espace réservé du pied de page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2135073314" name="Espace réservé du numéro de diapositive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fr-FR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blank" userDrawn="1">
  <p:cSld name="Vid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85953753" name="Espace réservé de la date 1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fr-FR"/>
              <a:t>30.10.2013</a:t>
            </a:fld>
            <a:endParaRPr lang="fr-FR"/>
          </a:p>
        </p:txBody>
      </p:sp>
      <p:sp>
        <p:nvSpPr>
          <p:cNvPr id="2109823677" name="Espace réservé du pied de page 2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1271624625" name="Espace réservé du numéro de diapositive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fr-FR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objTx" userDrawn="1">
  <p:cSld name="Contenu avec légend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20997516" name="Titre 1"/>
          <p:cNvSpPr>
            <a:spLocks noGrp="1"/>
          </p:cNvSpPr>
          <p:nvPr>
            <p:ph type="title"/>
          </p:nvPr>
        </p:nvSpPr>
        <p:spPr bwMode="auto">
          <a:xfrm>
            <a:off x="839787" y="457200"/>
            <a:ext cx="3932236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fr-FR"/>
              <a:t>Modifiez le style du titre</a:t>
            </a:r>
            <a:endParaRPr lang="fr-FR"/>
          </a:p>
        </p:txBody>
      </p:sp>
      <p:sp>
        <p:nvSpPr>
          <p:cNvPr id="810534525" name="Espace réservé du contenu 2"/>
          <p:cNvSpPr>
            <a:spLocks noGrp="1"/>
          </p:cNvSpPr>
          <p:nvPr>
            <p:ph idx="1"/>
          </p:nvPr>
        </p:nvSpPr>
        <p:spPr bwMode="auto">
          <a:xfrm>
            <a:off x="5183187" y="987424"/>
            <a:ext cx="6172200" cy="48736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fr-FR"/>
              <a:t>Modifiez les styles du texte du masque</a:t>
            </a:r>
            <a:endParaRPr/>
          </a:p>
          <a:p>
            <a:pPr lvl="1">
              <a:defRPr/>
            </a:pPr>
            <a:r>
              <a:rPr lang="fr-FR"/>
              <a:t>Deuxième niveau</a:t>
            </a:r>
            <a:endParaRPr/>
          </a:p>
          <a:p>
            <a:pPr lvl="2">
              <a:defRPr/>
            </a:pPr>
            <a:r>
              <a:rPr lang="fr-FR"/>
              <a:t>Troisième niveau</a:t>
            </a:r>
            <a:endParaRPr/>
          </a:p>
          <a:p>
            <a:pPr lvl="3">
              <a:defRPr/>
            </a:pPr>
            <a:r>
              <a:rPr lang="fr-FR"/>
              <a:t>Quatrième niveau</a:t>
            </a:r>
            <a:endParaRPr/>
          </a:p>
          <a:p>
            <a:pPr lvl="4">
              <a:defRPr/>
            </a:pPr>
            <a:r>
              <a:rPr lang="fr-FR"/>
              <a:t>Cinquième niveau</a:t>
            </a:r>
            <a:endParaRPr lang="fr-FR"/>
          </a:p>
        </p:txBody>
      </p:sp>
      <p:sp>
        <p:nvSpPr>
          <p:cNvPr id="513789010" name="Espace réservé du texte 3"/>
          <p:cNvSpPr>
            <a:spLocks noGrp="1"/>
          </p:cNvSpPr>
          <p:nvPr>
            <p:ph type="body" sz="half" idx="2"/>
          </p:nvPr>
        </p:nvSpPr>
        <p:spPr bwMode="auto">
          <a:xfrm>
            <a:off x="839787" y="2057400"/>
            <a:ext cx="3932236" cy="38115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fr-FR"/>
              <a:t>Modifiez les styles du texte du masque</a:t>
            </a:r>
            <a:endParaRPr/>
          </a:p>
        </p:txBody>
      </p:sp>
      <p:sp>
        <p:nvSpPr>
          <p:cNvPr id="1357373641" name="Espace réservé de la date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fr-FR"/>
              <a:t>30.10.2013</a:t>
            </a:fld>
            <a:endParaRPr lang="fr-FR"/>
          </a:p>
        </p:txBody>
      </p:sp>
      <p:sp>
        <p:nvSpPr>
          <p:cNvPr id="760973772" name="Espace réservé du pied de page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632589989" name="Espace réservé du numéro de diapositive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fr-FR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picTx" userDrawn="1">
  <p:cSld name="Image avec légend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69457107" name="Titre 1"/>
          <p:cNvSpPr>
            <a:spLocks noGrp="1"/>
          </p:cNvSpPr>
          <p:nvPr>
            <p:ph type="title"/>
          </p:nvPr>
        </p:nvSpPr>
        <p:spPr bwMode="auto">
          <a:xfrm>
            <a:off x="839787" y="457200"/>
            <a:ext cx="3932236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fr-FR"/>
              <a:t>Modifiez le style du titre</a:t>
            </a:r>
            <a:endParaRPr lang="fr-FR"/>
          </a:p>
        </p:txBody>
      </p:sp>
      <p:sp>
        <p:nvSpPr>
          <p:cNvPr id="684708091" name="Espace réservé pour une image 2"/>
          <p:cNvSpPr>
            <a:spLocks noChangeAspect="1" noGrp="1"/>
          </p:cNvSpPr>
          <p:nvPr>
            <p:ph type="pic" idx="1"/>
          </p:nvPr>
        </p:nvSpPr>
        <p:spPr bwMode="auto">
          <a:xfrm>
            <a:off x="5183187" y="987424"/>
            <a:ext cx="6172200" cy="4873624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r>
              <a:rPr lang="fr-FR"/>
              <a:t>Click icon to add picture</a:t>
            </a:r>
            <a:endParaRPr lang="fr-FR"/>
          </a:p>
        </p:txBody>
      </p:sp>
      <p:sp>
        <p:nvSpPr>
          <p:cNvPr id="1150966221" name="Espace réservé du texte 3"/>
          <p:cNvSpPr>
            <a:spLocks noGrp="1"/>
          </p:cNvSpPr>
          <p:nvPr>
            <p:ph type="body" sz="half" idx="2"/>
          </p:nvPr>
        </p:nvSpPr>
        <p:spPr bwMode="auto">
          <a:xfrm>
            <a:off x="839787" y="2057400"/>
            <a:ext cx="3932236" cy="38115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fr-FR"/>
              <a:t>Modifiez les styles du texte du masque</a:t>
            </a:r>
            <a:endParaRPr/>
          </a:p>
        </p:txBody>
      </p:sp>
      <p:sp>
        <p:nvSpPr>
          <p:cNvPr id="1741047789" name="Espace réservé de la date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fr-FR"/>
              <a:t>30.10.2013</a:t>
            </a:fld>
            <a:endParaRPr lang="fr-FR"/>
          </a:p>
        </p:txBody>
      </p:sp>
      <p:sp>
        <p:nvSpPr>
          <p:cNvPr id="414984819" name="Espace réservé du pied de page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2001140288" name="Espace réservé du numéro de diapositive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fr-FR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_rels/slideMaster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/Relationships>
</file>

<file path=ppt/slideMasters/_rels/slideMaster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"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6401769" name="Espace réservé du titre 1"/>
          <p:cNvSpPr>
            <a:spLocks noGrp="1"/>
          </p:cNvSpPr>
          <p:nvPr>
            <p:ph type="title"/>
          </p:nvPr>
        </p:nvSpPr>
        <p:spPr bwMode="auto">
          <a:xfrm>
            <a:off x="838198" y="365124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fr-FR"/>
              <a:t>Modifiez le style du titre</a:t>
            </a:r>
            <a:endParaRPr lang="fr-FR"/>
          </a:p>
        </p:txBody>
      </p:sp>
      <p:sp>
        <p:nvSpPr>
          <p:cNvPr id="1180110290" name="Espace réservé du texte 2"/>
          <p:cNvSpPr>
            <a:spLocks noGrp="1"/>
          </p:cNvSpPr>
          <p:nvPr>
            <p:ph type="body" idx="1"/>
          </p:nvPr>
        </p:nvSpPr>
        <p:spPr bwMode="auto">
          <a:xfrm>
            <a:off x="838198" y="1825624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fr-FR"/>
              <a:t>Modifiez les styles du texte du masque</a:t>
            </a:r>
            <a:endParaRPr/>
          </a:p>
          <a:p>
            <a:pPr lvl="1">
              <a:defRPr/>
            </a:pPr>
            <a:r>
              <a:rPr lang="fr-FR"/>
              <a:t>Deuxième niveau</a:t>
            </a:r>
            <a:endParaRPr/>
          </a:p>
          <a:p>
            <a:pPr lvl="2">
              <a:defRPr/>
            </a:pPr>
            <a:r>
              <a:rPr lang="fr-FR"/>
              <a:t>Troisième niveau</a:t>
            </a:r>
            <a:endParaRPr/>
          </a:p>
          <a:p>
            <a:pPr lvl="3">
              <a:defRPr/>
            </a:pPr>
            <a:r>
              <a:rPr lang="fr-FR"/>
              <a:t>Quatrième niveau</a:t>
            </a:r>
            <a:endParaRPr/>
          </a:p>
          <a:p>
            <a:pPr lvl="4">
              <a:defRPr/>
            </a:pPr>
            <a:r>
              <a:rPr lang="fr-FR"/>
              <a:t>Cinquième niveau</a:t>
            </a:r>
            <a:endParaRPr lang="fr-FR"/>
          </a:p>
        </p:txBody>
      </p:sp>
      <p:sp>
        <p:nvSpPr>
          <p:cNvPr id="1249710108" name="Espace réservé de la date 3"/>
          <p:cNvSpPr>
            <a:spLocks noGrp="1"/>
          </p:cNvSpPr>
          <p:nvPr>
            <p:ph type="dt" sz="half" idx="2"/>
          </p:nvPr>
        </p:nvSpPr>
        <p:spPr bwMode="auto">
          <a:xfrm>
            <a:off x="838198" y="6356349"/>
            <a:ext cx="2743200" cy="365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BCC18F51-09EC-435C-A3BA-64A766E099C0}" type="datetimeFigureOut">
              <a:rPr lang="fr-FR"/>
              <a:t>30.10.2013</a:t>
            </a:fld>
            <a:endParaRPr lang="fr-FR"/>
          </a:p>
        </p:txBody>
      </p:sp>
      <p:sp>
        <p:nvSpPr>
          <p:cNvPr id="1282706843" name="Espace réservé du pied de page 4"/>
          <p:cNvSpPr>
            <a:spLocks noGrp="1"/>
          </p:cNvSpPr>
          <p:nvPr>
            <p:ph type="ftr" sz="quarter" idx="3"/>
          </p:nvPr>
        </p:nvSpPr>
        <p:spPr bwMode="auto">
          <a:xfrm>
            <a:off x="4038598" y="6356349"/>
            <a:ext cx="4114800" cy="365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1018677896" name="Espace réservé du numéro de diapositive 5"/>
          <p:cNvSpPr>
            <a:spLocks noGrp="1"/>
          </p:cNvSpPr>
          <p:nvPr>
            <p:ph type="sldNum" sz="quarter" idx="4"/>
          </p:nvPr>
        </p:nvSpPr>
        <p:spPr bwMode="auto">
          <a:xfrm>
            <a:off x="8610599" y="6356349"/>
            <a:ext cx="2743200" cy="365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08395586-F03A-48D1-94DF-16B239DF4FB5}" type="slidenum">
              <a:rPr lang="fr-FR"/>
              <a:t>‹#›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"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48905035" name="Rectangle 245"/>
          <p:cNvSpPr/>
          <p:nvPr userDrawn="1"/>
        </p:nvSpPr>
        <p:spPr bwMode="auto">
          <a:xfrm>
            <a:off x="759075" y="-8406"/>
            <a:ext cx="1144579" cy="864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sp>
        <p:nvSpPr>
          <p:cNvPr id="2062980571" name="Rectangle 350"/>
          <p:cNvSpPr/>
          <p:nvPr userDrawn="1"/>
        </p:nvSpPr>
        <p:spPr bwMode="auto">
          <a:xfrm>
            <a:off x="1" y="-5610"/>
            <a:ext cx="765453" cy="86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sp>
      <p:grpSp>
        <p:nvGrpSpPr>
          <p:cNvPr id="1319037060" name="Group 6"/>
          <p:cNvGrpSpPr/>
          <p:nvPr userDrawn="1"/>
        </p:nvGrpSpPr>
        <p:grpSpPr bwMode="auto">
          <a:xfrm>
            <a:off x="2" y="-8405"/>
            <a:ext cx="12199158" cy="867598"/>
            <a:chOff x="1" y="-11207"/>
            <a:chExt cx="12199158" cy="1156798"/>
          </a:xfrm>
        </p:grpSpPr>
        <p:grpSp>
          <p:nvGrpSpPr>
            <p:cNvPr id="113" name="Group 112"/>
            <p:cNvGrpSpPr/>
            <p:nvPr userDrawn="1"/>
          </p:nvGrpSpPr>
          <p:grpSpPr bwMode="auto">
            <a:xfrm>
              <a:off x="11052937" y="-6409"/>
              <a:ext cx="1146222" cy="1147201"/>
              <a:chOff x="8985289" y="2208431"/>
              <a:chExt cx="1153652" cy="1152000"/>
            </a:xfrm>
          </p:grpSpPr>
          <p:sp>
            <p:nvSpPr>
              <p:cNvPr id="6" name="Rectangle 5"/>
              <p:cNvSpPr/>
              <p:nvPr userDrawn="1"/>
            </p:nvSpPr>
            <p:spPr bwMode="auto">
              <a:xfrm>
                <a:off x="8985885" y="2208431"/>
                <a:ext cx="1152000" cy="11520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</p:sp>
          <p:grpSp>
            <p:nvGrpSpPr>
              <p:cNvPr id="5" name="Group 4"/>
              <p:cNvGrpSpPr/>
              <p:nvPr userDrawn="1"/>
            </p:nvGrpSpPr>
            <p:grpSpPr bwMode="auto">
              <a:xfrm>
                <a:off x="8985289" y="2208431"/>
                <a:ext cx="1153652" cy="1152000"/>
                <a:chOff x="8985289" y="2208431"/>
                <a:chExt cx="1153652" cy="1152000"/>
              </a:xfrm>
            </p:grpSpPr>
            <p:sp>
              <p:nvSpPr>
                <p:cNvPr id="158" name="Rectangle 157"/>
                <p:cNvSpPr/>
                <p:nvPr userDrawn="1"/>
              </p:nvSpPr>
              <p:spPr bwMode="auto">
                <a:xfrm>
                  <a:off x="8985289" y="2592432"/>
                  <a:ext cx="383999" cy="383999"/>
                </a:xfrm>
                <a:prstGeom prst="rect">
                  <a:avLst/>
                </a:prstGeom>
                <a:solidFill>
                  <a:schemeClr val="accent5">
                    <a:lumMod val="75000"/>
                    <a:alpha val="45000"/>
                  </a:schemeClr>
                </a:solidFill>
                <a:ln>
                  <a:noFill/>
                </a:ln>
              </p:spPr>
            </p:sp>
            <p:sp>
              <p:nvSpPr>
                <p:cNvPr id="159" name="Rectangle 158"/>
                <p:cNvSpPr/>
                <p:nvPr userDrawn="1"/>
              </p:nvSpPr>
              <p:spPr bwMode="auto">
                <a:xfrm>
                  <a:off x="9367467" y="2592432"/>
                  <a:ext cx="383999" cy="383999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  <a:alpha val="60000"/>
                  </a:schemeClr>
                </a:solidFill>
                <a:ln>
                  <a:noFill/>
                </a:ln>
              </p:spPr>
            </p:sp>
            <p:sp>
              <p:nvSpPr>
                <p:cNvPr id="160" name="Rectangle 159"/>
                <p:cNvSpPr/>
                <p:nvPr userDrawn="1"/>
              </p:nvSpPr>
              <p:spPr bwMode="auto">
                <a:xfrm>
                  <a:off x="9750410" y="2592432"/>
                  <a:ext cx="383999" cy="383999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  <a:alpha val="45000"/>
                  </a:schemeClr>
                </a:solidFill>
                <a:ln>
                  <a:noFill/>
                </a:ln>
              </p:spPr>
            </p:sp>
            <p:sp>
              <p:nvSpPr>
                <p:cNvPr id="161" name="Rectangle 160"/>
                <p:cNvSpPr/>
                <p:nvPr userDrawn="1"/>
              </p:nvSpPr>
              <p:spPr bwMode="auto">
                <a:xfrm>
                  <a:off x="8989821" y="2208431"/>
                  <a:ext cx="383999" cy="383999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  <a:alpha val="22000"/>
                  </a:schemeClr>
                </a:solidFill>
                <a:ln>
                  <a:noFill/>
                </a:ln>
              </p:spPr>
            </p:sp>
            <p:sp>
              <p:nvSpPr>
                <p:cNvPr id="162" name="Rectangle 161"/>
                <p:cNvSpPr/>
                <p:nvPr userDrawn="1"/>
              </p:nvSpPr>
              <p:spPr bwMode="auto">
                <a:xfrm>
                  <a:off x="9371999" y="2208431"/>
                  <a:ext cx="383999" cy="383999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  <a:alpha val="0"/>
                  </a:schemeClr>
                </a:solidFill>
                <a:ln>
                  <a:noFill/>
                </a:ln>
              </p:spPr>
            </p:sp>
            <p:sp>
              <p:nvSpPr>
                <p:cNvPr id="163" name="Rectangle 162"/>
                <p:cNvSpPr/>
                <p:nvPr userDrawn="1"/>
              </p:nvSpPr>
              <p:spPr bwMode="auto">
                <a:xfrm>
                  <a:off x="9754942" y="2208431"/>
                  <a:ext cx="383999" cy="383999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  <a:alpha val="50000"/>
                  </a:schemeClr>
                </a:solidFill>
                <a:ln>
                  <a:noFill/>
                </a:ln>
              </p:spPr>
            </p:sp>
            <p:sp>
              <p:nvSpPr>
                <p:cNvPr id="164" name="Rectangle 163"/>
                <p:cNvSpPr/>
                <p:nvPr userDrawn="1"/>
              </p:nvSpPr>
              <p:spPr bwMode="auto">
                <a:xfrm>
                  <a:off x="8988763" y="2976431"/>
                  <a:ext cx="383999" cy="383999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</p:sp>
            <p:sp>
              <p:nvSpPr>
                <p:cNvPr id="165" name="Rectangle 164"/>
                <p:cNvSpPr/>
                <p:nvPr userDrawn="1"/>
              </p:nvSpPr>
              <p:spPr bwMode="auto">
                <a:xfrm>
                  <a:off x="9370942" y="2976431"/>
                  <a:ext cx="383999" cy="383999"/>
                </a:xfrm>
                <a:prstGeom prst="rect">
                  <a:avLst/>
                </a:prstGeom>
                <a:solidFill>
                  <a:schemeClr val="tx2">
                    <a:lumMod val="75000"/>
                    <a:alpha val="0"/>
                  </a:schemeClr>
                </a:solidFill>
                <a:ln>
                  <a:noFill/>
                </a:ln>
              </p:spPr>
            </p:sp>
            <p:sp>
              <p:nvSpPr>
                <p:cNvPr id="166" name="Rectangle 165"/>
                <p:cNvSpPr/>
                <p:nvPr userDrawn="1"/>
              </p:nvSpPr>
              <p:spPr bwMode="auto">
                <a:xfrm>
                  <a:off x="9753885" y="2976431"/>
                  <a:ext cx="383999" cy="383999"/>
                </a:xfrm>
                <a:prstGeom prst="rect">
                  <a:avLst/>
                </a:prstGeom>
                <a:solidFill>
                  <a:schemeClr val="tx2">
                    <a:lumMod val="75000"/>
                    <a:alpha val="20000"/>
                  </a:schemeClr>
                </a:solidFill>
                <a:ln>
                  <a:noFill/>
                </a:ln>
              </p:spPr>
            </p:sp>
          </p:grpSp>
        </p:grpSp>
        <p:grpSp>
          <p:nvGrpSpPr>
            <p:cNvPr id="191" name="Group 190"/>
            <p:cNvGrpSpPr/>
            <p:nvPr userDrawn="1"/>
          </p:nvGrpSpPr>
          <p:grpSpPr bwMode="auto">
            <a:xfrm>
              <a:off x="9908949" y="-9923"/>
              <a:ext cx="1145630" cy="1152000"/>
              <a:chOff x="8985885" y="2208431"/>
              <a:chExt cx="1153056" cy="1152000"/>
            </a:xfrm>
          </p:grpSpPr>
          <p:sp>
            <p:nvSpPr>
              <p:cNvPr id="192" name="Rectangle 191"/>
              <p:cNvSpPr/>
              <p:nvPr userDrawn="1"/>
            </p:nvSpPr>
            <p:spPr bwMode="auto">
              <a:xfrm>
                <a:off x="8985885" y="2208431"/>
                <a:ext cx="1152000" cy="11520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</p:sp>
          <p:grpSp>
            <p:nvGrpSpPr>
              <p:cNvPr id="193" name="Group 192"/>
              <p:cNvGrpSpPr/>
              <p:nvPr userDrawn="1"/>
            </p:nvGrpSpPr>
            <p:grpSpPr bwMode="auto">
              <a:xfrm>
                <a:off x="8988763" y="2208431"/>
                <a:ext cx="1150178" cy="1152000"/>
                <a:chOff x="8988763" y="2208431"/>
                <a:chExt cx="1150178" cy="1152000"/>
              </a:xfrm>
            </p:grpSpPr>
            <p:sp>
              <p:nvSpPr>
                <p:cNvPr id="194" name="Rectangle 193"/>
                <p:cNvSpPr/>
                <p:nvPr userDrawn="1"/>
              </p:nvSpPr>
              <p:spPr bwMode="auto">
                <a:xfrm>
                  <a:off x="8989821" y="2592432"/>
                  <a:ext cx="383999" cy="383999"/>
                </a:xfrm>
                <a:prstGeom prst="rect">
                  <a:avLst/>
                </a:prstGeom>
                <a:solidFill>
                  <a:schemeClr val="accent5">
                    <a:lumMod val="75000"/>
                    <a:alpha val="20000"/>
                  </a:schemeClr>
                </a:solidFill>
                <a:ln>
                  <a:noFill/>
                </a:ln>
              </p:spPr>
            </p:sp>
            <p:sp>
              <p:nvSpPr>
                <p:cNvPr id="195" name="Rectangle 194"/>
                <p:cNvSpPr/>
                <p:nvPr userDrawn="1"/>
              </p:nvSpPr>
              <p:spPr bwMode="auto">
                <a:xfrm>
                  <a:off x="9371999" y="2592432"/>
                  <a:ext cx="383999" cy="383999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  <a:alpha val="40000"/>
                  </a:schemeClr>
                </a:solidFill>
                <a:ln>
                  <a:noFill/>
                </a:ln>
              </p:spPr>
            </p:sp>
            <p:sp>
              <p:nvSpPr>
                <p:cNvPr id="196" name="Rectangle 195"/>
                <p:cNvSpPr/>
                <p:nvPr userDrawn="1"/>
              </p:nvSpPr>
              <p:spPr bwMode="auto">
                <a:xfrm>
                  <a:off x="9754942" y="2592432"/>
                  <a:ext cx="383999" cy="383999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  <a:alpha val="30000"/>
                  </a:schemeClr>
                </a:solidFill>
                <a:ln>
                  <a:noFill/>
                </a:ln>
              </p:spPr>
            </p:sp>
            <p:sp>
              <p:nvSpPr>
                <p:cNvPr id="197" name="Rectangle 196"/>
                <p:cNvSpPr/>
                <p:nvPr userDrawn="1"/>
              </p:nvSpPr>
              <p:spPr bwMode="auto">
                <a:xfrm>
                  <a:off x="8989821" y="2208431"/>
                  <a:ext cx="383999" cy="383999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  <a:alpha val="22000"/>
                  </a:schemeClr>
                </a:solidFill>
                <a:ln>
                  <a:noFill/>
                </a:ln>
              </p:spPr>
            </p:sp>
            <p:sp>
              <p:nvSpPr>
                <p:cNvPr id="198" name="Rectangle 197"/>
                <p:cNvSpPr/>
                <p:nvPr userDrawn="1"/>
              </p:nvSpPr>
              <p:spPr bwMode="auto">
                <a:xfrm>
                  <a:off x="9371999" y="2208431"/>
                  <a:ext cx="383999" cy="383999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  <a:alpha val="0"/>
                  </a:schemeClr>
                </a:solidFill>
                <a:ln>
                  <a:noFill/>
                </a:ln>
              </p:spPr>
            </p:sp>
            <p:sp>
              <p:nvSpPr>
                <p:cNvPr id="199" name="Rectangle 198"/>
                <p:cNvSpPr/>
                <p:nvPr userDrawn="1"/>
              </p:nvSpPr>
              <p:spPr bwMode="auto">
                <a:xfrm>
                  <a:off x="9754942" y="2208431"/>
                  <a:ext cx="383999" cy="383999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  <a:alpha val="50000"/>
                  </a:schemeClr>
                </a:solidFill>
                <a:ln>
                  <a:noFill/>
                </a:ln>
              </p:spPr>
            </p:sp>
            <p:sp>
              <p:nvSpPr>
                <p:cNvPr id="200" name="Rectangle 199"/>
                <p:cNvSpPr/>
                <p:nvPr userDrawn="1"/>
              </p:nvSpPr>
              <p:spPr bwMode="auto">
                <a:xfrm>
                  <a:off x="8988763" y="2976431"/>
                  <a:ext cx="383999" cy="383999"/>
                </a:xfrm>
                <a:prstGeom prst="rect">
                  <a:avLst/>
                </a:prstGeom>
                <a:solidFill>
                  <a:schemeClr val="accent3">
                    <a:lumMod val="50000"/>
                    <a:alpha val="20000"/>
                  </a:schemeClr>
                </a:solidFill>
                <a:ln>
                  <a:noFill/>
                </a:ln>
              </p:spPr>
            </p:sp>
            <p:sp>
              <p:nvSpPr>
                <p:cNvPr id="201" name="Rectangle 200"/>
                <p:cNvSpPr/>
                <p:nvPr userDrawn="1"/>
              </p:nvSpPr>
              <p:spPr bwMode="auto">
                <a:xfrm>
                  <a:off x="9370942" y="2976431"/>
                  <a:ext cx="383999" cy="383999"/>
                </a:xfrm>
                <a:prstGeom prst="rect">
                  <a:avLst/>
                </a:pr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</p:spPr>
            </p:sp>
            <p:sp>
              <p:nvSpPr>
                <p:cNvPr id="202" name="Rectangle 201"/>
                <p:cNvSpPr/>
                <p:nvPr userDrawn="1"/>
              </p:nvSpPr>
              <p:spPr bwMode="auto">
                <a:xfrm>
                  <a:off x="9753885" y="2976431"/>
                  <a:ext cx="383999" cy="383999"/>
                </a:xfrm>
                <a:prstGeom prst="rect">
                  <a:avLst/>
                </a:prstGeom>
                <a:solidFill>
                  <a:schemeClr val="accent3">
                    <a:lumMod val="75000"/>
                    <a:alpha val="20000"/>
                  </a:schemeClr>
                </a:solidFill>
                <a:ln>
                  <a:noFill/>
                </a:ln>
              </p:spPr>
            </p:sp>
          </p:grpSp>
        </p:grpSp>
        <p:grpSp>
          <p:nvGrpSpPr>
            <p:cNvPr id="203" name="Group 202"/>
            <p:cNvGrpSpPr/>
            <p:nvPr userDrawn="1"/>
          </p:nvGrpSpPr>
          <p:grpSpPr bwMode="auto">
            <a:xfrm>
              <a:off x="8763318" y="-6409"/>
              <a:ext cx="1149082" cy="1152000"/>
              <a:chOff x="8985885" y="2208431"/>
              <a:chExt cx="1156531" cy="1152000"/>
            </a:xfrm>
          </p:grpSpPr>
          <p:sp>
            <p:nvSpPr>
              <p:cNvPr id="204" name="Rectangle 203"/>
              <p:cNvSpPr/>
              <p:nvPr userDrawn="1"/>
            </p:nvSpPr>
            <p:spPr bwMode="auto">
              <a:xfrm>
                <a:off x="8985885" y="2208431"/>
                <a:ext cx="1152000" cy="11520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</p:sp>
          <p:grpSp>
            <p:nvGrpSpPr>
              <p:cNvPr id="205" name="Group 204"/>
              <p:cNvGrpSpPr/>
              <p:nvPr userDrawn="1"/>
            </p:nvGrpSpPr>
            <p:grpSpPr bwMode="auto">
              <a:xfrm>
                <a:off x="8988763" y="2208431"/>
                <a:ext cx="1153652" cy="1152000"/>
                <a:chOff x="8988763" y="2208431"/>
                <a:chExt cx="1153652" cy="1152000"/>
              </a:xfrm>
            </p:grpSpPr>
            <p:sp>
              <p:nvSpPr>
                <p:cNvPr id="206" name="Rectangle 205"/>
                <p:cNvSpPr/>
                <p:nvPr userDrawn="1"/>
              </p:nvSpPr>
              <p:spPr bwMode="auto">
                <a:xfrm>
                  <a:off x="8989821" y="2592432"/>
                  <a:ext cx="383999" cy="383999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  <a:alpha val="70000"/>
                  </a:schemeClr>
                </a:solidFill>
                <a:ln>
                  <a:noFill/>
                </a:ln>
              </p:spPr>
            </p:sp>
            <p:sp>
              <p:nvSpPr>
                <p:cNvPr id="207" name="Rectangle 206"/>
                <p:cNvSpPr/>
                <p:nvPr userDrawn="1"/>
              </p:nvSpPr>
              <p:spPr bwMode="auto">
                <a:xfrm>
                  <a:off x="9371999" y="2592432"/>
                  <a:ext cx="383999" cy="383999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  <a:alpha val="62000"/>
                  </a:schemeClr>
                </a:solidFill>
                <a:ln>
                  <a:noFill/>
                </a:ln>
              </p:spPr>
            </p:sp>
            <p:sp>
              <p:nvSpPr>
                <p:cNvPr id="208" name="Rectangle 207"/>
                <p:cNvSpPr/>
                <p:nvPr userDrawn="1"/>
              </p:nvSpPr>
              <p:spPr bwMode="auto">
                <a:xfrm>
                  <a:off x="9754942" y="2592432"/>
                  <a:ext cx="383999" cy="383999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  <a:alpha val="55000"/>
                  </a:schemeClr>
                </a:solidFill>
                <a:ln>
                  <a:noFill/>
                </a:ln>
              </p:spPr>
            </p:sp>
            <p:sp>
              <p:nvSpPr>
                <p:cNvPr id="209" name="Rectangle 208"/>
                <p:cNvSpPr/>
                <p:nvPr userDrawn="1"/>
              </p:nvSpPr>
              <p:spPr bwMode="auto">
                <a:xfrm>
                  <a:off x="8989821" y="2208431"/>
                  <a:ext cx="383999" cy="383999"/>
                </a:xfrm>
                <a:prstGeom prst="rect">
                  <a:avLst/>
                </a:prstGeom>
                <a:solidFill>
                  <a:schemeClr val="accent2">
                    <a:lumMod val="75000"/>
                    <a:alpha val="46000"/>
                  </a:schemeClr>
                </a:solidFill>
                <a:ln>
                  <a:noFill/>
                </a:ln>
              </p:spPr>
            </p:sp>
            <p:sp>
              <p:nvSpPr>
                <p:cNvPr id="210" name="Rectangle 209"/>
                <p:cNvSpPr/>
                <p:nvPr userDrawn="1"/>
              </p:nvSpPr>
              <p:spPr bwMode="auto">
                <a:xfrm>
                  <a:off x="9371999" y="2208431"/>
                  <a:ext cx="383999" cy="383999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  <a:alpha val="30000"/>
                  </a:schemeClr>
                </a:solidFill>
                <a:ln>
                  <a:noFill/>
                </a:ln>
              </p:spPr>
            </p:sp>
            <p:sp>
              <p:nvSpPr>
                <p:cNvPr id="211" name="Rectangle 210"/>
                <p:cNvSpPr/>
                <p:nvPr userDrawn="1"/>
              </p:nvSpPr>
              <p:spPr bwMode="auto">
                <a:xfrm>
                  <a:off x="9754942" y="2208431"/>
                  <a:ext cx="383999" cy="383999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  <a:alpha val="76000"/>
                  </a:schemeClr>
                </a:solidFill>
                <a:ln>
                  <a:noFill/>
                </a:ln>
              </p:spPr>
            </p:sp>
            <p:sp>
              <p:nvSpPr>
                <p:cNvPr id="212" name="Rectangle 211"/>
                <p:cNvSpPr/>
                <p:nvPr userDrawn="1"/>
              </p:nvSpPr>
              <p:spPr bwMode="auto">
                <a:xfrm>
                  <a:off x="8988763" y="2976431"/>
                  <a:ext cx="383999" cy="383999"/>
                </a:xfrm>
                <a:prstGeom prst="rect">
                  <a:avLst/>
                </a:prstGeom>
                <a:solidFill>
                  <a:schemeClr val="accent6">
                    <a:lumMod val="75000"/>
                    <a:alpha val="30000"/>
                  </a:schemeClr>
                </a:solidFill>
                <a:ln>
                  <a:noFill/>
                </a:ln>
              </p:spPr>
            </p:sp>
            <p:sp>
              <p:nvSpPr>
                <p:cNvPr id="213" name="Rectangle 212"/>
                <p:cNvSpPr/>
                <p:nvPr userDrawn="1"/>
              </p:nvSpPr>
              <p:spPr bwMode="auto">
                <a:xfrm>
                  <a:off x="9370942" y="2976431"/>
                  <a:ext cx="383999" cy="383999"/>
                </a:xfrm>
                <a:prstGeom prst="rect">
                  <a:avLst/>
                </a:prstGeom>
                <a:solidFill>
                  <a:schemeClr val="accent6">
                    <a:lumMod val="75000"/>
                    <a:alpha val="50000"/>
                  </a:schemeClr>
                </a:solidFill>
                <a:ln>
                  <a:noFill/>
                </a:ln>
              </p:spPr>
            </p:sp>
            <p:sp>
              <p:nvSpPr>
                <p:cNvPr id="214" name="Rectangle 213"/>
                <p:cNvSpPr/>
                <p:nvPr userDrawn="1"/>
              </p:nvSpPr>
              <p:spPr bwMode="auto">
                <a:xfrm>
                  <a:off x="9758417" y="2976431"/>
                  <a:ext cx="383999" cy="383999"/>
                </a:xfrm>
                <a:prstGeom prst="rect">
                  <a:avLst/>
                </a:prstGeom>
                <a:solidFill>
                  <a:schemeClr val="accent6">
                    <a:lumMod val="75000"/>
                    <a:alpha val="20000"/>
                  </a:schemeClr>
                </a:solidFill>
                <a:ln>
                  <a:noFill/>
                </a:ln>
              </p:spPr>
            </p:sp>
          </p:grpSp>
        </p:grpSp>
        <p:grpSp>
          <p:nvGrpSpPr>
            <p:cNvPr id="215" name="Group 214"/>
            <p:cNvGrpSpPr/>
            <p:nvPr userDrawn="1"/>
          </p:nvGrpSpPr>
          <p:grpSpPr bwMode="auto">
            <a:xfrm>
              <a:off x="7621191" y="-9923"/>
              <a:ext cx="1145630" cy="1152000"/>
              <a:chOff x="8985885" y="2208431"/>
              <a:chExt cx="1153056" cy="1152000"/>
            </a:xfrm>
          </p:grpSpPr>
          <p:sp>
            <p:nvSpPr>
              <p:cNvPr id="216" name="Rectangle 215"/>
              <p:cNvSpPr/>
              <p:nvPr userDrawn="1"/>
            </p:nvSpPr>
            <p:spPr bwMode="auto">
              <a:xfrm>
                <a:off x="8985885" y="2208431"/>
                <a:ext cx="1152000" cy="11520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</p:sp>
          <p:grpSp>
            <p:nvGrpSpPr>
              <p:cNvPr id="217" name="Group 216"/>
              <p:cNvGrpSpPr/>
              <p:nvPr userDrawn="1"/>
            </p:nvGrpSpPr>
            <p:grpSpPr bwMode="auto">
              <a:xfrm>
                <a:off x="8988763" y="2208431"/>
                <a:ext cx="1150178" cy="1152000"/>
                <a:chOff x="8988763" y="2208431"/>
                <a:chExt cx="1150178" cy="1152000"/>
              </a:xfrm>
            </p:grpSpPr>
            <p:sp>
              <p:nvSpPr>
                <p:cNvPr id="218" name="Rectangle 217"/>
                <p:cNvSpPr/>
                <p:nvPr userDrawn="1"/>
              </p:nvSpPr>
              <p:spPr bwMode="auto">
                <a:xfrm>
                  <a:off x="8989821" y="2592432"/>
                  <a:ext cx="383999" cy="383999"/>
                </a:xfrm>
                <a:prstGeom prst="rect">
                  <a:avLst/>
                </a:prstGeom>
                <a:solidFill>
                  <a:schemeClr val="accent4">
                    <a:lumMod val="75000"/>
                    <a:alpha val="76000"/>
                  </a:schemeClr>
                </a:solidFill>
                <a:ln>
                  <a:noFill/>
                </a:ln>
              </p:spPr>
            </p:sp>
            <p:sp>
              <p:nvSpPr>
                <p:cNvPr id="219" name="Rectangle 218"/>
                <p:cNvSpPr/>
                <p:nvPr userDrawn="1"/>
              </p:nvSpPr>
              <p:spPr bwMode="auto">
                <a:xfrm>
                  <a:off x="9371999" y="2592432"/>
                  <a:ext cx="383999" cy="383999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  <a:alpha val="38000"/>
                  </a:schemeClr>
                </a:solidFill>
                <a:ln>
                  <a:noFill/>
                </a:ln>
              </p:spPr>
            </p:sp>
            <p:sp>
              <p:nvSpPr>
                <p:cNvPr id="220" name="Rectangle 219"/>
                <p:cNvSpPr/>
                <p:nvPr userDrawn="1"/>
              </p:nvSpPr>
              <p:spPr bwMode="auto">
                <a:xfrm>
                  <a:off x="9754942" y="2592432"/>
                  <a:ext cx="383999" cy="383999"/>
                </a:xfrm>
                <a:prstGeom prst="rect">
                  <a:avLst/>
                </a:prstGeom>
                <a:solidFill>
                  <a:schemeClr val="accent1">
                    <a:lumMod val="75000"/>
                    <a:alpha val="24000"/>
                  </a:schemeClr>
                </a:solidFill>
                <a:ln>
                  <a:noFill/>
                </a:ln>
              </p:spPr>
            </p:sp>
            <p:sp>
              <p:nvSpPr>
                <p:cNvPr id="221" name="Rectangle 220"/>
                <p:cNvSpPr/>
                <p:nvPr userDrawn="1"/>
              </p:nvSpPr>
              <p:spPr bwMode="auto">
                <a:xfrm>
                  <a:off x="8989821" y="2208431"/>
                  <a:ext cx="383999" cy="383999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  <a:alpha val="35000"/>
                  </a:schemeClr>
                </a:solidFill>
                <a:ln>
                  <a:noFill/>
                </a:ln>
              </p:spPr>
            </p:sp>
            <p:sp>
              <p:nvSpPr>
                <p:cNvPr id="222" name="Rectangle 221"/>
                <p:cNvSpPr/>
                <p:nvPr userDrawn="1"/>
              </p:nvSpPr>
              <p:spPr bwMode="auto">
                <a:xfrm>
                  <a:off x="9371999" y="2208431"/>
                  <a:ext cx="383999" cy="383999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  <a:alpha val="0"/>
                  </a:schemeClr>
                </a:solidFill>
                <a:ln>
                  <a:noFill/>
                </a:ln>
              </p:spPr>
            </p:sp>
            <p:sp>
              <p:nvSpPr>
                <p:cNvPr id="223" name="Rectangle 222"/>
                <p:cNvSpPr/>
                <p:nvPr userDrawn="1"/>
              </p:nvSpPr>
              <p:spPr bwMode="auto">
                <a:xfrm>
                  <a:off x="9754942" y="2208431"/>
                  <a:ext cx="383999" cy="383999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  <a:alpha val="50000"/>
                  </a:schemeClr>
                </a:solidFill>
                <a:ln>
                  <a:noFill/>
                </a:ln>
              </p:spPr>
            </p:sp>
            <p:sp>
              <p:nvSpPr>
                <p:cNvPr id="224" name="Rectangle 223"/>
                <p:cNvSpPr/>
                <p:nvPr userDrawn="1"/>
              </p:nvSpPr>
              <p:spPr bwMode="auto">
                <a:xfrm>
                  <a:off x="8988763" y="2976431"/>
                  <a:ext cx="383999" cy="38399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  <a:alpha val="25000"/>
                  </a:schemeClr>
                </a:solidFill>
                <a:ln>
                  <a:noFill/>
                </a:ln>
              </p:spPr>
            </p:sp>
            <p:sp>
              <p:nvSpPr>
                <p:cNvPr id="225" name="Rectangle 224"/>
                <p:cNvSpPr/>
                <p:nvPr userDrawn="1"/>
              </p:nvSpPr>
              <p:spPr bwMode="auto">
                <a:xfrm>
                  <a:off x="9370942" y="2976431"/>
                  <a:ext cx="383999" cy="383999"/>
                </a:xfrm>
                <a:prstGeom prst="rect">
                  <a:avLst/>
                </a:prstGeom>
                <a:solidFill>
                  <a:schemeClr val="tx2">
                    <a:lumMod val="60000"/>
                    <a:lumOff val="40000"/>
                    <a:alpha val="3999"/>
                  </a:schemeClr>
                </a:solidFill>
                <a:ln>
                  <a:noFill/>
                </a:ln>
              </p:spPr>
            </p:sp>
            <p:sp>
              <p:nvSpPr>
                <p:cNvPr id="226" name="Rectangle 225"/>
                <p:cNvSpPr/>
                <p:nvPr userDrawn="1"/>
              </p:nvSpPr>
              <p:spPr bwMode="auto">
                <a:xfrm>
                  <a:off x="9753885" y="2976431"/>
                  <a:ext cx="383999" cy="383999"/>
                </a:xfrm>
                <a:prstGeom prst="rect">
                  <a:avLst/>
                </a:prstGeom>
                <a:solidFill>
                  <a:schemeClr val="accent4">
                    <a:lumMod val="40000"/>
                    <a:lumOff val="60000"/>
                    <a:alpha val="29000"/>
                  </a:schemeClr>
                </a:solidFill>
                <a:ln>
                  <a:noFill/>
                </a:ln>
              </p:spPr>
            </p:sp>
          </p:grpSp>
        </p:grpSp>
        <p:grpSp>
          <p:nvGrpSpPr>
            <p:cNvPr id="227" name="Group 226"/>
            <p:cNvGrpSpPr/>
            <p:nvPr userDrawn="1"/>
          </p:nvGrpSpPr>
          <p:grpSpPr bwMode="auto">
            <a:xfrm>
              <a:off x="6479777" y="-9923"/>
              <a:ext cx="1145630" cy="1152000"/>
              <a:chOff x="8985885" y="2208431"/>
              <a:chExt cx="1153056" cy="1152000"/>
            </a:xfrm>
          </p:grpSpPr>
          <p:sp>
            <p:nvSpPr>
              <p:cNvPr id="228" name="Rectangle 227"/>
              <p:cNvSpPr/>
              <p:nvPr userDrawn="1"/>
            </p:nvSpPr>
            <p:spPr bwMode="auto">
              <a:xfrm>
                <a:off x="8985885" y="2208431"/>
                <a:ext cx="1152000" cy="11520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</p:sp>
          <p:grpSp>
            <p:nvGrpSpPr>
              <p:cNvPr id="229" name="Group 228"/>
              <p:cNvGrpSpPr/>
              <p:nvPr userDrawn="1"/>
            </p:nvGrpSpPr>
            <p:grpSpPr bwMode="auto">
              <a:xfrm>
                <a:off x="8988763" y="2208431"/>
                <a:ext cx="1150178" cy="1152000"/>
                <a:chOff x="8988763" y="2208431"/>
                <a:chExt cx="1150178" cy="1152000"/>
              </a:xfrm>
            </p:grpSpPr>
            <p:sp>
              <p:nvSpPr>
                <p:cNvPr id="230" name="Rectangle 229"/>
                <p:cNvSpPr/>
                <p:nvPr userDrawn="1"/>
              </p:nvSpPr>
              <p:spPr bwMode="auto">
                <a:xfrm>
                  <a:off x="8989821" y="2592432"/>
                  <a:ext cx="383999" cy="383999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  <a:alpha val="48000"/>
                  </a:schemeClr>
                </a:solidFill>
                <a:ln>
                  <a:noFill/>
                </a:ln>
              </p:spPr>
            </p:sp>
            <p:sp>
              <p:nvSpPr>
                <p:cNvPr id="231" name="Rectangle 230"/>
                <p:cNvSpPr/>
                <p:nvPr userDrawn="1"/>
              </p:nvSpPr>
              <p:spPr bwMode="auto">
                <a:xfrm>
                  <a:off x="9371999" y="2592432"/>
                  <a:ext cx="383999" cy="383999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  <a:alpha val="29000"/>
                  </a:schemeClr>
                </a:solidFill>
                <a:ln>
                  <a:noFill/>
                </a:ln>
              </p:spPr>
            </p:sp>
            <p:sp>
              <p:nvSpPr>
                <p:cNvPr id="232" name="Rectangle 231"/>
                <p:cNvSpPr/>
                <p:nvPr userDrawn="1"/>
              </p:nvSpPr>
              <p:spPr bwMode="auto">
                <a:xfrm>
                  <a:off x="9754942" y="2592432"/>
                  <a:ext cx="383999" cy="383999"/>
                </a:xfrm>
                <a:prstGeom prst="rect">
                  <a:avLst/>
                </a:prstGeom>
                <a:solidFill>
                  <a:schemeClr val="accent2">
                    <a:lumMod val="75000"/>
                    <a:alpha val="15999"/>
                  </a:schemeClr>
                </a:solidFill>
                <a:ln>
                  <a:noFill/>
                </a:ln>
              </p:spPr>
            </p:sp>
            <p:sp>
              <p:nvSpPr>
                <p:cNvPr id="233" name="Rectangle 232"/>
                <p:cNvSpPr/>
                <p:nvPr userDrawn="1"/>
              </p:nvSpPr>
              <p:spPr bwMode="auto">
                <a:xfrm>
                  <a:off x="8989821" y="2208431"/>
                  <a:ext cx="383999" cy="383999"/>
                </a:xfrm>
                <a:prstGeom prst="rect">
                  <a:avLst/>
                </a:prstGeom>
                <a:solidFill>
                  <a:schemeClr val="accent4">
                    <a:lumMod val="40000"/>
                    <a:lumOff val="60000"/>
                    <a:alpha val="3999"/>
                  </a:schemeClr>
                </a:solidFill>
                <a:ln>
                  <a:noFill/>
                </a:ln>
              </p:spPr>
            </p:sp>
            <p:sp>
              <p:nvSpPr>
                <p:cNvPr id="234" name="Rectangle 233"/>
                <p:cNvSpPr/>
                <p:nvPr userDrawn="1"/>
              </p:nvSpPr>
              <p:spPr bwMode="auto">
                <a:xfrm>
                  <a:off x="9371999" y="2208431"/>
                  <a:ext cx="383999" cy="383999"/>
                </a:xfrm>
                <a:prstGeom prst="rect">
                  <a:avLst/>
                </a:prstGeom>
                <a:solidFill>
                  <a:schemeClr val="accent4">
                    <a:lumMod val="40000"/>
                    <a:lumOff val="60000"/>
                    <a:alpha val="23000"/>
                  </a:schemeClr>
                </a:solidFill>
                <a:ln>
                  <a:noFill/>
                </a:ln>
              </p:spPr>
            </p:sp>
            <p:sp>
              <p:nvSpPr>
                <p:cNvPr id="235" name="Rectangle 234"/>
                <p:cNvSpPr/>
                <p:nvPr userDrawn="1"/>
              </p:nvSpPr>
              <p:spPr bwMode="auto">
                <a:xfrm>
                  <a:off x="9754942" y="2208431"/>
                  <a:ext cx="383999" cy="383999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  <a:alpha val="26998"/>
                  </a:schemeClr>
                </a:solidFill>
                <a:ln>
                  <a:noFill/>
                </a:ln>
              </p:spPr>
            </p:sp>
            <p:sp>
              <p:nvSpPr>
                <p:cNvPr id="236" name="Rectangle 235"/>
                <p:cNvSpPr/>
                <p:nvPr userDrawn="1"/>
              </p:nvSpPr>
              <p:spPr bwMode="auto">
                <a:xfrm>
                  <a:off x="8988763" y="2976431"/>
                  <a:ext cx="383999" cy="383999"/>
                </a:xfrm>
                <a:prstGeom prst="rect">
                  <a:avLst/>
                </a:prstGeom>
                <a:solidFill>
                  <a:schemeClr val="accent2">
                    <a:lumMod val="75000"/>
                    <a:alpha val="65000"/>
                  </a:schemeClr>
                </a:solidFill>
                <a:ln>
                  <a:noFill/>
                </a:ln>
              </p:spPr>
            </p:sp>
            <p:sp>
              <p:nvSpPr>
                <p:cNvPr id="237" name="Rectangle 236"/>
                <p:cNvSpPr/>
                <p:nvPr userDrawn="1"/>
              </p:nvSpPr>
              <p:spPr bwMode="auto">
                <a:xfrm>
                  <a:off x="9370942" y="2976431"/>
                  <a:ext cx="383999" cy="383999"/>
                </a:xfrm>
                <a:prstGeom prst="rect">
                  <a:avLst/>
                </a:prstGeom>
                <a:solidFill>
                  <a:schemeClr val="accent2">
                    <a:alpha val="0"/>
                  </a:schemeClr>
                </a:solidFill>
                <a:ln>
                  <a:noFill/>
                </a:ln>
              </p:spPr>
            </p:sp>
            <p:sp>
              <p:nvSpPr>
                <p:cNvPr id="238" name="Rectangle 237"/>
                <p:cNvSpPr/>
                <p:nvPr userDrawn="1"/>
              </p:nvSpPr>
              <p:spPr bwMode="auto">
                <a:xfrm>
                  <a:off x="9753885" y="2976431"/>
                  <a:ext cx="383999" cy="383999"/>
                </a:xfrm>
                <a:prstGeom prst="rect">
                  <a:avLst/>
                </a:prstGeom>
                <a:solidFill>
                  <a:schemeClr val="accent6">
                    <a:lumMod val="75000"/>
                    <a:alpha val="57000"/>
                  </a:schemeClr>
                </a:solidFill>
                <a:ln>
                  <a:noFill/>
                </a:ln>
              </p:spPr>
            </p:sp>
          </p:grpSp>
        </p:grpSp>
        <p:grpSp>
          <p:nvGrpSpPr>
            <p:cNvPr id="241" name="Group 240"/>
            <p:cNvGrpSpPr/>
            <p:nvPr userDrawn="1"/>
          </p:nvGrpSpPr>
          <p:grpSpPr bwMode="auto">
            <a:xfrm>
              <a:off x="5332234" y="-7693"/>
              <a:ext cx="1146222" cy="1152000"/>
              <a:chOff x="8985289" y="2208431"/>
              <a:chExt cx="1153652" cy="1152000"/>
            </a:xfrm>
          </p:grpSpPr>
          <p:sp>
            <p:nvSpPr>
              <p:cNvPr id="290" name="Rectangle 289"/>
              <p:cNvSpPr/>
              <p:nvPr userDrawn="1"/>
            </p:nvSpPr>
            <p:spPr bwMode="auto">
              <a:xfrm>
                <a:off x="8985885" y="2208431"/>
                <a:ext cx="1152000" cy="11520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</p:sp>
          <p:grpSp>
            <p:nvGrpSpPr>
              <p:cNvPr id="291" name="Group 290"/>
              <p:cNvGrpSpPr/>
              <p:nvPr userDrawn="1"/>
            </p:nvGrpSpPr>
            <p:grpSpPr bwMode="auto">
              <a:xfrm>
                <a:off x="8985289" y="2208431"/>
                <a:ext cx="1153652" cy="1152000"/>
                <a:chOff x="8985289" y="2208431"/>
                <a:chExt cx="1153652" cy="1152000"/>
              </a:xfrm>
            </p:grpSpPr>
            <p:sp>
              <p:nvSpPr>
                <p:cNvPr id="292" name="Rectangle 291"/>
                <p:cNvSpPr/>
                <p:nvPr userDrawn="1"/>
              </p:nvSpPr>
              <p:spPr bwMode="auto">
                <a:xfrm>
                  <a:off x="8985289" y="2592432"/>
                  <a:ext cx="383999" cy="383999"/>
                </a:xfrm>
                <a:prstGeom prst="rect">
                  <a:avLst/>
                </a:prstGeom>
                <a:solidFill>
                  <a:schemeClr val="accent5">
                    <a:lumMod val="75000"/>
                    <a:alpha val="45000"/>
                  </a:schemeClr>
                </a:solidFill>
                <a:ln>
                  <a:noFill/>
                </a:ln>
              </p:spPr>
            </p:sp>
            <p:sp>
              <p:nvSpPr>
                <p:cNvPr id="293" name="Rectangle 292"/>
                <p:cNvSpPr/>
                <p:nvPr userDrawn="1"/>
              </p:nvSpPr>
              <p:spPr bwMode="auto">
                <a:xfrm>
                  <a:off x="9367467" y="2592432"/>
                  <a:ext cx="383999" cy="383999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  <a:alpha val="60000"/>
                  </a:schemeClr>
                </a:solidFill>
                <a:ln>
                  <a:noFill/>
                </a:ln>
              </p:spPr>
            </p:sp>
            <p:sp>
              <p:nvSpPr>
                <p:cNvPr id="294" name="Rectangle 293"/>
                <p:cNvSpPr/>
                <p:nvPr userDrawn="1"/>
              </p:nvSpPr>
              <p:spPr bwMode="auto">
                <a:xfrm>
                  <a:off x="9750410" y="2592432"/>
                  <a:ext cx="383999" cy="383999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  <a:alpha val="45000"/>
                  </a:schemeClr>
                </a:solidFill>
                <a:ln>
                  <a:noFill/>
                </a:ln>
              </p:spPr>
            </p:sp>
            <p:sp>
              <p:nvSpPr>
                <p:cNvPr id="295" name="Rectangle 294"/>
                <p:cNvSpPr/>
                <p:nvPr userDrawn="1"/>
              </p:nvSpPr>
              <p:spPr bwMode="auto">
                <a:xfrm>
                  <a:off x="8989821" y="2208431"/>
                  <a:ext cx="383999" cy="383999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  <a:alpha val="22000"/>
                  </a:schemeClr>
                </a:solidFill>
                <a:ln>
                  <a:noFill/>
                </a:ln>
              </p:spPr>
            </p:sp>
            <p:sp>
              <p:nvSpPr>
                <p:cNvPr id="296" name="Rectangle 295"/>
                <p:cNvSpPr/>
                <p:nvPr userDrawn="1"/>
              </p:nvSpPr>
              <p:spPr bwMode="auto">
                <a:xfrm>
                  <a:off x="9371999" y="2208431"/>
                  <a:ext cx="383999" cy="383999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  <a:alpha val="0"/>
                  </a:schemeClr>
                </a:solidFill>
                <a:ln>
                  <a:noFill/>
                </a:ln>
              </p:spPr>
            </p:sp>
            <p:sp>
              <p:nvSpPr>
                <p:cNvPr id="297" name="Rectangle 296"/>
                <p:cNvSpPr/>
                <p:nvPr userDrawn="1"/>
              </p:nvSpPr>
              <p:spPr bwMode="auto">
                <a:xfrm>
                  <a:off x="9754942" y="2208431"/>
                  <a:ext cx="383999" cy="383999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  <a:alpha val="50000"/>
                  </a:schemeClr>
                </a:solidFill>
                <a:ln>
                  <a:noFill/>
                </a:ln>
              </p:spPr>
            </p:sp>
            <p:sp>
              <p:nvSpPr>
                <p:cNvPr id="298" name="Rectangle 297"/>
                <p:cNvSpPr/>
                <p:nvPr userDrawn="1"/>
              </p:nvSpPr>
              <p:spPr bwMode="auto">
                <a:xfrm>
                  <a:off x="8988763" y="2976431"/>
                  <a:ext cx="383999" cy="383999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</p:sp>
            <p:sp>
              <p:nvSpPr>
                <p:cNvPr id="299" name="Rectangle 298"/>
                <p:cNvSpPr/>
                <p:nvPr userDrawn="1"/>
              </p:nvSpPr>
              <p:spPr bwMode="auto">
                <a:xfrm>
                  <a:off x="9370942" y="2976431"/>
                  <a:ext cx="383999" cy="383999"/>
                </a:xfrm>
                <a:prstGeom prst="rect">
                  <a:avLst/>
                </a:prstGeom>
                <a:solidFill>
                  <a:schemeClr val="tx2">
                    <a:lumMod val="75000"/>
                    <a:alpha val="0"/>
                  </a:schemeClr>
                </a:solidFill>
                <a:ln>
                  <a:noFill/>
                </a:ln>
              </p:spPr>
            </p:sp>
            <p:sp>
              <p:nvSpPr>
                <p:cNvPr id="300" name="Rectangle 299"/>
                <p:cNvSpPr/>
                <p:nvPr userDrawn="1"/>
              </p:nvSpPr>
              <p:spPr bwMode="auto">
                <a:xfrm>
                  <a:off x="9753885" y="2976431"/>
                  <a:ext cx="383999" cy="383999"/>
                </a:xfrm>
                <a:prstGeom prst="rect">
                  <a:avLst/>
                </a:prstGeom>
                <a:solidFill>
                  <a:schemeClr val="tx2">
                    <a:lumMod val="75000"/>
                    <a:alpha val="20000"/>
                  </a:schemeClr>
                </a:solidFill>
                <a:ln>
                  <a:noFill/>
                </a:ln>
              </p:spPr>
            </p:sp>
          </p:grpSp>
        </p:grpSp>
        <p:grpSp>
          <p:nvGrpSpPr>
            <p:cNvPr id="242" name="Group 241"/>
            <p:cNvGrpSpPr/>
            <p:nvPr userDrawn="1"/>
          </p:nvGrpSpPr>
          <p:grpSpPr bwMode="auto">
            <a:xfrm>
              <a:off x="4188246" y="-11207"/>
              <a:ext cx="1145630" cy="1152000"/>
              <a:chOff x="8985885" y="2208431"/>
              <a:chExt cx="1153056" cy="1152000"/>
            </a:xfrm>
          </p:grpSpPr>
          <p:sp>
            <p:nvSpPr>
              <p:cNvPr id="279" name="Rectangle 278"/>
              <p:cNvSpPr/>
              <p:nvPr userDrawn="1"/>
            </p:nvSpPr>
            <p:spPr bwMode="auto">
              <a:xfrm>
                <a:off x="8985885" y="2208431"/>
                <a:ext cx="1152000" cy="11520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</p:sp>
          <p:grpSp>
            <p:nvGrpSpPr>
              <p:cNvPr id="280" name="Group 279"/>
              <p:cNvGrpSpPr/>
              <p:nvPr userDrawn="1"/>
            </p:nvGrpSpPr>
            <p:grpSpPr bwMode="auto">
              <a:xfrm>
                <a:off x="8988763" y="2208431"/>
                <a:ext cx="1150178" cy="1152000"/>
                <a:chOff x="8988763" y="2208431"/>
                <a:chExt cx="1150178" cy="1152000"/>
              </a:xfrm>
            </p:grpSpPr>
            <p:sp>
              <p:nvSpPr>
                <p:cNvPr id="281" name="Rectangle 280"/>
                <p:cNvSpPr/>
                <p:nvPr userDrawn="1"/>
              </p:nvSpPr>
              <p:spPr bwMode="auto">
                <a:xfrm>
                  <a:off x="8989821" y="2592432"/>
                  <a:ext cx="383999" cy="383999"/>
                </a:xfrm>
                <a:prstGeom prst="rect">
                  <a:avLst/>
                </a:prstGeom>
                <a:solidFill>
                  <a:schemeClr val="accent5">
                    <a:lumMod val="75000"/>
                    <a:alpha val="20000"/>
                  </a:schemeClr>
                </a:solidFill>
                <a:ln>
                  <a:noFill/>
                </a:ln>
              </p:spPr>
            </p:sp>
            <p:sp>
              <p:nvSpPr>
                <p:cNvPr id="282" name="Rectangle 281"/>
                <p:cNvSpPr/>
                <p:nvPr userDrawn="1"/>
              </p:nvSpPr>
              <p:spPr bwMode="auto">
                <a:xfrm>
                  <a:off x="9371999" y="2592432"/>
                  <a:ext cx="383999" cy="383999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  <a:alpha val="40000"/>
                  </a:schemeClr>
                </a:solidFill>
                <a:ln>
                  <a:noFill/>
                </a:ln>
              </p:spPr>
            </p:sp>
            <p:sp>
              <p:nvSpPr>
                <p:cNvPr id="283" name="Rectangle 282"/>
                <p:cNvSpPr/>
                <p:nvPr userDrawn="1"/>
              </p:nvSpPr>
              <p:spPr bwMode="auto">
                <a:xfrm>
                  <a:off x="9754942" y="2592432"/>
                  <a:ext cx="383999" cy="383999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  <a:alpha val="30000"/>
                  </a:schemeClr>
                </a:solidFill>
                <a:ln>
                  <a:noFill/>
                </a:ln>
              </p:spPr>
            </p:sp>
            <p:sp>
              <p:nvSpPr>
                <p:cNvPr id="284" name="Rectangle 283"/>
                <p:cNvSpPr/>
                <p:nvPr userDrawn="1"/>
              </p:nvSpPr>
              <p:spPr bwMode="auto">
                <a:xfrm>
                  <a:off x="8989821" y="2208431"/>
                  <a:ext cx="383999" cy="383999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  <a:alpha val="22000"/>
                  </a:schemeClr>
                </a:solidFill>
                <a:ln>
                  <a:noFill/>
                </a:ln>
              </p:spPr>
            </p:sp>
            <p:sp>
              <p:nvSpPr>
                <p:cNvPr id="285" name="Rectangle 284"/>
                <p:cNvSpPr/>
                <p:nvPr userDrawn="1"/>
              </p:nvSpPr>
              <p:spPr bwMode="auto">
                <a:xfrm>
                  <a:off x="9371999" y="2208431"/>
                  <a:ext cx="383999" cy="383999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  <a:alpha val="0"/>
                  </a:schemeClr>
                </a:solidFill>
                <a:ln>
                  <a:noFill/>
                </a:ln>
              </p:spPr>
            </p:sp>
            <p:sp>
              <p:nvSpPr>
                <p:cNvPr id="286" name="Rectangle 285"/>
                <p:cNvSpPr/>
                <p:nvPr userDrawn="1"/>
              </p:nvSpPr>
              <p:spPr bwMode="auto">
                <a:xfrm>
                  <a:off x="9754942" y="2208431"/>
                  <a:ext cx="383999" cy="383999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  <a:alpha val="50000"/>
                  </a:schemeClr>
                </a:solidFill>
                <a:ln>
                  <a:noFill/>
                </a:ln>
              </p:spPr>
            </p:sp>
            <p:sp>
              <p:nvSpPr>
                <p:cNvPr id="287" name="Rectangle 286"/>
                <p:cNvSpPr/>
                <p:nvPr userDrawn="1"/>
              </p:nvSpPr>
              <p:spPr bwMode="auto">
                <a:xfrm>
                  <a:off x="8988763" y="2976431"/>
                  <a:ext cx="383999" cy="383999"/>
                </a:xfrm>
                <a:prstGeom prst="rect">
                  <a:avLst/>
                </a:prstGeom>
                <a:solidFill>
                  <a:schemeClr val="accent3">
                    <a:lumMod val="50000"/>
                    <a:alpha val="20000"/>
                  </a:schemeClr>
                </a:solidFill>
                <a:ln>
                  <a:noFill/>
                </a:ln>
              </p:spPr>
            </p:sp>
            <p:sp>
              <p:nvSpPr>
                <p:cNvPr id="288" name="Rectangle 287"/>
                <p:cNvSpPr/>
                <p:nvPr userDrawn="1"/>
              </p:nvSpPr>
              <p:spPr bwMode="auto">
                <a:xfrm>
                  <a:off x="9370942" y="2976431"/>
                  <a:ext cx="383999" cy="383999"/>
                </a:xfrm>
                <a:prstGeom prst="rect">
                  <a:avLst/>
                </a:pr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</p:spPr>
            </p:sp>
            <p:sp>
              <p:nvSpPr>
                <p:cNvPr id="289" name="Rectangle 288"/>
                <p:cNvSpPr/>
                <p:nvPr userDrawn="1"/>
              </p:nvSpPr>
              <p:spPr bwMode="auto">
                <a:xfrm>
                  <a:off x="9753885" y="2976431"/>
                  <a:ext cx="383999" cy="383999"/>
                </a:xfrm>
                <a:prstGeom prst="rect">
                  <a:avLst/>
                </a:prstGeom>
                <a:solidFill>
                  <a:schemeClr val="accent3">
                    <a:lumMod val="75000"/>
                    <a:alpha val="20000"/>
                  </a:schemeClr>
                </a:solidFill>
                <a:ln>
                  <a:noFill/>
                </a:ln>
              </p:spPr>
            </p:sp>
          </p:grpSp>
        </p:grpSp>
        <p:grpSp>
          <p:nvGrpSpPr>
            <p:cNvPr id="243" name="Group 242"/>
            <p:cNvGrpSpPr/>
            <p:nvPr userDrawn="1"/>
          </p:nvGrpSpPr>
          <p:grpSpPr bwMode="auto">
            <a:xfrm>
              <a:off x="3042615" y="-7693"/>
              <a:ext cx="1149082" cy="1152000"/>
              <a:chOff x="8985885" y="2208431"/>
              <a:chExt cx="1156531" cy="1152000"/>
            </a:xfrm>
          </p:grpSpPr>
          <p:sp>
            <p:nvSpPr>
              <p:cNvPr id="268" name="Rectangle 267"/>
              <p:cNvSpPr/>
              <p:nvPr userDrawn="1"/>
            </p:nvSpPr>
            <p:spPr bwMode="auto">
              <a:xfrm>
                <a:off x="8985885" y="2208431"/>
                <a:ext cx="1152000" cy="11520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</p:sp>
          <p:grpSp>
            <p:nvGrpSpPr>
              <p:cNvPr id="269" name="Group 268"/>
              <p:cNvGrpSpPr/>
              <p:nvPr userDrawn="1"/>
            </p:nvGrpSpPr>
            <p:grpSpPr bwMode="auto">
              <a:xfrm>
                <a:off x="8988763" y="2208431"/>
                <a:ext cx="1153652" cy="1152000"/>
                <a:chOff x="8988763" y="2208431"/>
                <a:chExt cx="1153652" cy="1152000"/>
              </a:xfrm>
            </p:grpSpPr>
            <p:sp>
              <p:nvSpPr>
                <p:cNvPr id="270" name="Rectangle 269"/>
                <p:cNvSpPr/>
                <p:nvPr userDrawn="1"/>
              </p:nvSpPr>
              <p:spPr bwMode="auto">
                <a:xfrm>
                  <a:off x="8989821" y="2592432"/>
                  <a:ext cx="383999" cy="383999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  <a:alpha val="70000"/>
                  </a:schemeClr>
                </a:solidFill>
                <a:ln>
                  <a:noFill/>
                </a:ln>
              </p:spPr>
            </p:sp>
            <p:sp>
              <p:nvSpPr>
                <p:cNvPr id="271" name="Rectangle 270"/>
                <p:cNvSpPr/>
                <p:nvPr userDrawn="1"/>
              </p:nvSpPr>
              <p:spPr bwMode="auto">
                <a:xfrm>
                  <a:off x="9371999" y="2592432"/>
                  <a:ext cx="383999" cy="383999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  <a:alpha val="62000"/>
                  </a:schemeClr>
                </a:solidFill>
                <a:ln>
                  <a:noFill/>
                </a:ln>
              </p:spPr>
            </p:sp>
            <p:sp>
              <p:nvSpPr>
                <p:cNvPr id="272" name="Rectangle 271"/>
                <p:cNvSpPr/>
                <p:nvPr userDrawn="1"/>
              </p:nvSpPr>
              <p:spPr bwMode="auto">
                <a:xfrm>
                  <a:off x="9754942" y="2592432"/>
                  <a:ext cx="383999" cy="383999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  <a:alpha val="55000"/>
                  </a:schemeClr>
                </a:solidFill>
                <a:ln>
                  <a:noFill/>
                </a:ln>
              </p:spPr>
            </p:sp>
            <p:sp>
              <p:nvSpPr>
                <p:cNvPr id="273" name="Rectangle 272"/>
                <p:cNvSpPr/>
                <p:nvPr userDrawn="1"/>
              </p:nvSpPr>
              <p:spPr bwMode="auto">
                <a:xfrm>
                  <a:off x="8989821" y="2208431"/>
                  <a:ext cx="383999" cy="383999"/>
                </a:xfrm>
                <a:prstGeom prst="rect">
                  <a:avLst/>
                </a:prstGeom>
                <a:solidFill>
                  <a:schemeClr val="accent2">
                    <a:lumMod val="75000"/>
                    <a:alpha val="46000"/>
                  </a:schemeClr>
                </a:solidFill>
                <a:ln>
                  <a:noFill/>
                </a:ln>
              </p:spPr>
            </p:sp>
            <p:sp>
              <p:nvSpPr>
                <p:cNvPr id="274" name="Rectangle 273"/>
                <p:cNvSpPr/>
                <p:nvPr userDrawn="1"/>
              </p:nvSpPr>
              <p:spPr bwMode="auto">
                <a:xfrm>
                  <a:off x="9371999" y="2208431"/>
                  <a:ext cx="383999" cy="383999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  <a:alpha val="30000"/>
                  </a:schemeClr>
                </a:solidFill>
                <a:ln>
                  <a:noFill/>
                </a:ln>
              </p:spPr>
            </p:sp>
            <p:sp>
              <p:nvSpPr>
                <p:cNvPr id="275" name="Rectangle 274"/>
                <p:cNvSpPr/>
                <p:nvPr userDrawn="1"/>
              </p:nvSpPr>
              <p:spPr bwMode="auto">
                <a:xfrm>
                  <a:off x="9754942" y="2208431"/>
                  <a:ext cx="383999" cy="383999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  <a:alpha val="76000"/>
                  </a:schemeClr>
                </a:solidFill>
                <a:ln>
                  <a:noFill/>
                </a:ln>
              </p:spPr>
            </p:sp>
            <p:sp>
              <p:nvSpPr>
                <p:cNvPr id="276" name="Rectangle 275"/>
                <p:cNvSpPr/>
                <p:nvPr userDrawn="1"/>
              </p:nvSpPr>
              <p:spPr bwMode="auto">
                <a:xfrm>
                  <a:off x="8988763" y="2976431"/>
                  <a:ext cx="383999" cy="383999"/>
                </a:xfrm>
                <a:prstGeom prst="rect">
                  <a:avLst/>
                </a:prstGeom>
                <a:solidFill>
                  <a:schemeClr val="accent6">
                    <a:lumMod val="75000"/>
                    <a:alpha val="30000"/>
                  </a:schemeClr>
                </a:solidFill>
                <a:ln>
                  <a:noFill/>
                </a:ln>
              </p:spPr>
            </p:sp>
            <p:sp>
              <p:nvSpPr>
                <p:cNvPr id="277" name="Rectangle 276"/>
                <p:cNvSpPr/>
                <p:nvPr userDrawn="1"/>
              </p:nvSpPr>
              <p:spPr bwMode="auto">
                <a:xfrm>
                  <a:off x="9370942" y="2976431"/>
                  <a:ext cx="383999" cy="383999"/>
                </a:xfrm>
                <a:prstGeom prst="rect">
                  <a:avLst/>
                </a:prstGeom>
                <a:solidFill>
                  <a:schemeClr val="accent6">
                    <a:lumMod val="75000"/>
                    <a:alpha val="50000"/>
                  </a:schemeClr>
                </a:solidFill>
                <a:ln>
                  <a:noFill/>
                </a:ln>
              </p:spPr>
            </p:sp>
            <p:sp>
              <p:nvSpPr>
                <p:cNvPr id="278" name="Rectangle 277"/>
                <p:cNvSpPr/>
                <p:nvPr userDrawn="1"/>
              </p:nvSpPr>
              <p:spPr bwMode="auto">
                <a:xfrm>
                  <a:off x="9758417" y="2976431"/>
                  <a:ext cx="383999" cy="383999"/>
                </a:xfrm>
                <a:prstGeom prst="rect">
                  <a:avLst/>
                </a:prstGeom>
                <a:solidFill>
                  <a:schemeClr val="accent6">
                    <a:lumMod val="75000"/>
                    <a:alpha val="20000"/>
                  </a:schemeClr>
                </a:solidFill>
                <a:ln>
                  <a:noFill/>
                </a:ln>
              </p:spPr>
            </p:sp>
          </p:grpSp>
        </p:grpSp>
        <p:grpSp>
          <p:nvGrpSpPr>
            <p:cNvPr id="244" name="Group 243"/>
            <p:cNvGrpSpPr/>
            <p:nvPr userDrawn="1"/>
          </p:nvGrpSpPr>
          <p:grpSpPr bwMode="auto">
            <a:xfrm>
              <a:off x="1900489" y="-11207"/>
              <a:ext cx="1145630" cy="1152000"/>
              <a:chOff x="8985885" y="2208431"/>
              <a:chExt cx="1153056" cy="1152000"/>
            </a:xfrm>
          </p:grpSpPr>
          <p:sp>
            <p:nvSpPr>
              <p:cNvPr id="257" name="Rectangle 256"/>
              <p:cNvSpPr/>
              <p:nvPr userDrawn="1"/>
            </p:nvSpPr>
            <p:spPr bwMode="auto">
              <a:xfrm>
                <a:off x="8985885" y="2208431"/>
                <a:ext cx="1152000" cy="11520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</p:sp>
          <p:grpSp>
            <p:nvGrpSpPr>
              <p:cNvPr id="258" name="Group 257"/>
              <p:cNvGrpSpPr/>
              <p:nvPr userDrawn="1"/>
            </p:nvGrpSpPr>
            <p:grpSpPr bwMode="auto">
              <a:xfrm>
                <a:off x="8988763" y="2208431"/>
                <a:ext cx="1150178" cy="1152000"/>
                <a:chOff x="8988763" y="2208431"/>
                <a:chExt cx="1150178" cy="1152000"/>
              </a:xfrm>
            </p:grpSpPr>
            <p:sp>
              <p:nvSpPr>
                <p:cNvPr id="259" name="Rectangle 258"/>
                <p:cNvSpPr/>
                <p:nvPr userDrawn="1"/>
              </p:nvSpPr>
              <p:spPr bwMode="auto">
                <a:xfrm>
                  <a:off x="8989821" y="2592432"/>
                  <a:ext cx="383999" cy="383999"/>
                </a:xfrm>
                <a:prstGeom prst="rect">
                  <a:avLst/>
                </a:prstGeom>
                <a:solidFill>
                  <a:schemeClr val="accent4">
                    <a:lumMod val="75000"/>
                    <a:alpha val="76000"/>
                  </a:schemeClr>
                </a:solidFill>
                <a:ln>
                  <a:noFill/>
                </a:ln>
              </p:spPr>
            </p:sp>
            <p:sp>
              <p:nvSpPr>
                <p:cNvPr id="260" name="Rectangle 259"/>
                <p:cNvSpPr/>
                <p:nvPr userDrawn="1"/>
              </p:nvSpPr>
              <p:spPr bwMode="auto">
                <a:xfrm>
                  <a:off x="9371999" y="2592432"/>
                  <a:ext cx="383999" cy="383999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  <a:alpha val="38000"/>
                  </a:schemeClr>
                </a:solidFill>
                <a:ln>
                  <a:noFill/>
                </a:ln>
              </p:spPr>
            </p:sp>
            <p:sp>
              <p:nvSpPr>
                <p:cNvPr id="261" name="Rectangle 260"/>
                <p:cNvSpPr/>
                <p:nvPr userDrawn="1"/>
              </p:nvSpPr>
              <p:spPr bwMode="auto">
                <a:xfrm>
                  <a:off x="9754942" y="2592432"/>
                  <a:ext cx="383999" cy="383999"/>
                </a:xfrm>
                <a:prstGeom prst="rect">
                  <a:avLst/>
                </a:prstGeom>
                <a:solidFill>
                  <a:schemeClr val="accent1">
                    <a:lumMod val="75000"/>
                    <a:alpha val="24000"/>
                  </a:schemeClr>
                </a:solidFill>
                <a:ln>
                  <a:noFill/>
                </a:ln>
              </p:spPr>
            </p:sp>
            <p:sp>
              <p:nvSpPr>
                <p:cNvPr id="262" name="Rectangle 261"/>
                <p:cNvSpPr/>
                <p:nvPr userDrawn="1"/>
              </p:nvSpPr>
              <p:spPr bwMode="auto">
                <a:xfrm>
                  <a:off x="8989821" y="2208431"/>
                  <a:ext cx="383999" cy="383999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  <a:alpha val="35000"/>
                  </a:schemeClr>
                </a:solidFill>
                <a:ln>
                  <a:noFill/>
                </a:ln>
              </p:spPr>
            </p:sp>
            <p:sp>
              <p:nvSpPr>
                <p:cNvPr id="263" name="Rectangle 262"/>
                <p:cNvSpPr/>
                <p:nvPr userDrawn="1"/>
              </p:nvSpPr>
              <p:spPr bwMode="auto">
                <a:xfrm>
                  <a:off x="9371999" y="2208431"/>
                  <a:ext cx="383999" cy="383999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  <a:alpha val="0"/>
                  </a:schemeClr>
                </a:solidFill>
                <a:ln>
                  <a:noFill/>
                </a:ln>
              </p:spPr>
            </p:sp>
            <p:sp>
              <p:nvSpPr>
                <p:cNvPr id="264" name="Rectangle 263"/>
                <p:cNvSpPr/>
                <p:nvPr userDrawn="1"/>
              </p:nvSpPr>
              <p:spPr bwMode="auto">
                <a:xfrm>
                  <a:off x="9754942" y="2208431"/>
                  <a:ext cx="383999" cy="383999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  <a:alpha val="50000"/>
                  </a:schemeClr>
                </a:solidFill>
                <a:ln>
                  <a:noFill/>
                </a:ln>
              </p:spPr>
            </p:sp>
            <p:sp>
              <p:nvSpPr>
                <p:cNvPr id="265" name="Rectangle 264"/>
                <p:cNvSpPr/>
                <p:nvPr userDrawn="1"/>
              </p:nvSpPr>
              <p:spPr bwMode="auto">
                <a:xfrm>
                  <a:off x="8988763" y="2976431"/>
                  <a:ext cx="383999" cy="38399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  <a:alpha val="25000"/>
                  </a:schemeClr>
                </a:solidFill>
                <a:ln>
                  <a:noFill/>
                </a:ln>
              </p:spPr>
            </p:sp>
            <p:sp>
              <p:nvSpPr>
                <p:cNvPr id="266" name="Rectangle 265"/>
                <p:cNvSpPr/>
                <p:nvPr userDrawn="1"/>
              </p:nvSpPr>
              <p:spPr bwMode="auto">
                <a:xfrm>
                  <a:off x="9370942" y="2976431"/>
                  <a:ext cx="383999" cy="383999"/>
                </a:xfrm>
                <a:prstGeom prst="rect">
                  <a:avLst/>
                </a:prstGeom>
                <a:solidFill>
                  <a:schemeClr val="tx2">
                    <a:lumMod val="60000"/>
                    <a:lumOff val="40000"/>
                    <a:alpha val="3999"/>
                  </a:schemeClr>
                </a:solidFill>
                <a:ln>
                  <a:noFill/>
                </a:ln>
              </p:spPr>
            </p:sp>
            <p:sp>
              <p:nvSpPr>
                <p:cNvPr id="267" name="Rectangle 266"/>
                <p:cNvSpPr/>
                <p:nvPr userDrawn="1"/>
              </p:nvSpPr>
              <p:spPr bwMode="auto">
                <a:xfrm>
                  <a:off x="9753885" y="2976431"/>
                  <a:ext cx="383999" cy="383999"/>
                </a:xfrm>
                <a:prstGeom prst="rect">
                  <a:avLst/>
                </a:prstGeom>
                <a:solidFill>
                  <a:schemeClr val="accent4">
                    <a:lumMod val="40000"/>
                    <a:lumOff val="60000"/>
                    <a:alpha val="29000"/>
                  </a:schemeClr>
                </a:solidFill>
                <a:ln>
                  <a:noFill/>
                </a:ln>
              </p:spPr>
            </p:sp>
          </p:grpSp>
        </p:grpSp>
        <p:grpSp>
          <p:nvGrpSpPr>
            <p:cNvPr id="4" name="Group 3"/>
            <p:cNvGrpSpPr/>
            <p:nvPr userDrawn="1"/>
          </p:nvGrpSpPr>
          <p:grpSpPr bwMode="auto">
            <a:xfrm>
              <a:off x="762985" y="-11207"/>
              <a:ext cx="1141719" cy="1156798"/>
              <a:chOff x="762985" y="-11207"/>
              <a:chExt cx="1141719" cy="1156798"/>
            </a:xfrm>
          </p:grpSpPr>
          <p:sp>
            <p:nvSpPr>
              <p:cNvPr id="248" name="Rectangle 247"/>
              <p:cNvSpPr/>
              <p:nvPr userDrawn="1"/>
            </p:nvSpPr>
            <p:spPr bwMode="auto">
              <a:xfrm>
                <a:off x="762985" y="372791"/>
                <a:ext cx="381526" cy="383999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  <a:alpha val="48000"/>
                </a:schemeClr>
              </a:solidFill>
              <a:ln>
                <a:noFill/>
              </a:ln>
            </p:spPr>
          </p:sp>
          <p:sp>
            <p:nvSpPr>
              <p:cNvPr id="249" name="Rectangle 248"/>
              <p:cNvSpPr/>
              <p:nvPr userDrawn="1"/>
            </p:nvSpPr>
            <p:spPr bwMode="auto">
              <a:xfrm>
                <a:off x="1142702" y="372791"/>
                <a:ext cx="381526" cy="383999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  <a:alpha val="29000"/>
                </a:schemeClr>
              </a:solidFill>
              <a:ln>
                <a:noFill/>
              </a:ln>
            </p:spPr>
          </p:sp>
          <p:sp>
            <p:nvSpPr>
              <p:cNvPr id="250" name="Rectangle 249"/>
              <p:cNvSpPr/>
              <p:nvPr userDrawn="1"/>
            </p:nvSpPr>
            <p:spPr bwMode="auto">
              <a:xfrm>
                <a:off x="1523178" y="372791"/>
                <a:ext cx="381526" cy="383999"/>
              </a:xfrm>
              <a:prstGeom prst="rect">
                <a:avLst/>
              </a:prstGeom>
              <a:solidFill>
                <a:schemeClr val="accent2">
                  <a:lumMod val="75000"/>
                  <a:alpha val="15999"/>
                </a:schemeClr>
              </a:solidFill>
              <a:ln>
                <a:noFill/>
              </a:ln>
            </p:spPr>
          </p:sp>
          <p:sp>
            <p:nvSpPr>
              <p:cNvPr id="251" name="Rectangle 250"/>
              <p:cNvSpPr/>
              <p:nvPr userDrawn="1"/>
            </p:nvSpPr>
            <p:spPr bwMode="auto">
              <a:xfrm>
                <a:off x="762985" y="-11207"/>
                <a:ext cx="381526" cy="383999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  <a:alpha val="3999"/>
                </a:schemeClr>
              </a:solidFill>
              <a:ln>
                <a:noFill/>
              </a:ln>
            </p:spPr>
          </p:sp>
          <p:sp>
            <p:nvSpPr>
              <p:cNvPr id="252" name="Rectangle 251"/>
              <p:cNvSpPr/>
              <p:nvPr userDrawn="1"/>
            </p:nvSpPr>
            <p:spPr bwMode="auto">
              <a:xfrm>
                <a:off x="1142702" y="-11207"/>
                <a:ext cx="381526" cy="383999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  <a:alpha val="23000"/>
                </a:schemeClr>
              </a:solidFill>
              <a:ln>
                <a:noFill/>
              </a:ln>
            </p:spPr>
          </p:sp>
          <p:sp>
            <p:nvSpPr>
              <p:cNvPr id="253" name="Rectangle 252"/>
              <p:cNvSpPr/>
              <p:nvPr userDrawn="1"/>
            </p:nvSpPr>
            <p:spPr bwMode="auto">
              <a:xfrm>
                <a:off x="1523178" y="-11207"/>
                <a:ext cx="381526" cy="383999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  <a:alpha val="26998"/>
                </a:schemeClr>
              </a:solidFill>
              <a:ln>
                <a:noFill/>
              </a:ln>
            </p:spPr>
          </p:sp>
          <p:sp>
            <p:nvSpPr>
              <p:cNvPr id="254" name="Rectangle 253"/>
              <p:cNvSpPr/>
              <p:nvPr userDrawn="1"/>
            </p:nvSpPr>
            <p:spPr bwMode="auto">
              <a:xfrm>
                <a:off x="765835" y="761590"/>
                <a:ext cx="381526" cy="383999"/>
              </a:xfrm>
              <a:prstGeom prst="rect">
                <a:avLst/>
              </a:prstGeom>
              <a:solidFill>
                <a:schemeClr val="accent2">
                  <a:lumMod val="75000"/>
                  <a:alpha val="65000"/>
                </a:schemeClr>
              </a:solidFill>
              <a:ln>
                <a:noFill/>
              </a:ln>
            </p:spPr>
          </p:sp>
          <p:sp>
            <p:nvSpPr>
              <p:cNvPr id="255" name="Rectangle 254"/>
              <p:cNvSpPr/>
              <p:nvPr userDrawn="1"/>
            </p:nvSpPr>
            <p:spPr bwMode="auto">
              <a:xfrm>
                <a:off x="1141651" y="756792"/>
                <a:ext cx="381526" cy="383999"/>
              </a:xfrm>
              <a:prstGeom prst="rect">
                <a:avLst/>
              </a:prstGeom>
              <a:solidFill>
                <a:schemeClr val="accent2">
                  <a:alpha val="0"/>
                </a:schemeClr>
              </a:solidFill>
              <a:ln>
                <a:noFill/>
              </a:ln>
            </p:spPr>
          </p:sp>
          <p:sp>
            <p:nvSpPr>
              <p:cNvPr id="256" name="Rectangle 255"/>
              <p:cNvSpPr/>
              <p:nvPr userDrawn="1"/>
            </p:nvSpPr>
            <p:spPr bwMode="auto">
              <a:xfrm>
                <a:off x="1522127" y="756792"/>
                <a:ext cx="381526" cy="383999"/>
              </a:xfrm>
              <a:prstGeom prst="rect">
                <a:avLst/>
              </a:prstGeom>
              <a:solidFill>
                <a:schemeClr val="accent6">
                  <a:lumMod val="75000"/>
                  <a:alpha val="57000"/>
                </a:schemeClr>
              </a:solidFill>
              <a:ln>
                <a:noFill/>
              </a:ln>
            </p:spPr>
          </p:sp>
        </p:grpSp>
        <p:grpSp>
          <p:nvGrpSpPr>
            <p:cNvPr id="352" name="Group 351"/>
            <p:cNvGrpSpPr/>
            <p:nvPr userDrawn="1"/>
          </p:nvGrpSpPr>
          <p:grpSpPr bwMode="auto">
            <a:xfrm>
              <a:off x="1" y="-7479"/>
              <a:ext cx="766505" cy="1148271"/>
              <a:chOff x="9367467" y="2208431"/>
              <a:chExt cx="771474" cy="1152000"/>
            </a:xfrm>
          </p:grpSpPr>
          <p:sp>
            <p:nvSpPr>
              <p:cNvPr id="354" name="Rectangle 353"/>
              <p:cNvSpPr/>
              <p:nvPr userDrawn="1"/>
            </p:nvSpPr>
            <p:spPr bwMode="auto">
              <a:xfrm>
                <a:off x="9367467" y="2592432"/>
                <a:ext cx="383999" cy="383999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  <a:alpha val="60000"/>
                </a:schemeClr>
              </a:solidFill>
              <a:ln>
                <a:noFill/>
              </a:ln>
            </p:spPr>
          </p:sp>
          <p:sp>
            <p:nvSpPr>
              <p:cNvPr id="355" name="Rectangle 354"/>
              <p:cNvSpPr/>
              <p:nvPr userDrawn="1"/>
            </p:nvSpPr>
            <p:spPr bwMode="auto">
              <a:xfrm>
                <a:off x="9750410" y="2592432"/>
                <a:ext cx="383999" cy="383999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  <a:alpha val="45000"/>
                </a:schemeClr>
              </a:solidFill>
              <a:ln>
                <a:noFill/>
              </a:ln>
            </p:spPr>
          </p:sp>
          <p:sp>
            <p:nvSpPr>
              <p:cNvPr id="357" name="Rectangle 356"/>
              <p:cNvSpPr/>
              <p:nvPr userDrawn="1"/>
            </p:nvSpPr>
            <p:spPr bwMode="auto">
              <a:xfrm>
                <a:off x="9371999" y="2208431"/>
                <a:ext cx="383999" cy="383999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  <a:alpha val="0"/>
                </a:schemeClr>
              </a:solidFill>
              <a:ln>
                <a:noFill/>
              </a:ln>
            </p:spPr>
          </p:sp>
          <p:sp>
            <p:nvSpPr>
              <p:cNvPr id="358" name="Rectangle 357"/>
              <p:cNvSpPr/>
              <p:nvPr userDrawn="1"/>
            </p:nvSpPr>
            <p:spPr bwMode="auto">
              <a:xfrm>
                <a:off x="9754942" y="2208431"/>
                <a:ext cx="383999" cy="383999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  <a:alpha val="50000"/>
                </a:schemeClr>
              </a:solidFill>
              <a:ln>
                <a:noFill/>
              </a:ln>
            </p:spPr>
          </p:sp>
          <p:sp>
            <p:nvSpPr>
              <p:cNvPr id="360" name="Rectangle 359"/>
              <p:cNvSpPr/>
              <p:nvPr userDrawn="1"/>
            </p:nvSpPr>
            <p:spPr bwMode="auto">
              <a:xfrm>
                <a:off x="9370942" y="2976431"/>
                <a:ext cx="383999" cy="383999"/>
              </a:xfrm>
              <a:prstGeom prst="rect">
                <a:avLst/>
              </a:prstGeom>
              <a:solidFill>
                <a:schemeClr val="tx2">
                  <a:lumMod val="75000"/>
                  <a:alpha val="0"/>
                </a:schemeClr>
              </a:solidFill>
              <a:ln>
                <a:noFill/>
              </a:ln>
            </p:spPr>
          </p:sp>
          <p:sp>
            <p:nvSpPr>
              <p:cNvPr id="361" name="Rectangle 360"/>
              <p:cNvSpPr/>
              <p:nvPr userDrawn="1"/>
            </p:nvSpPr>
            <p:spPr bwMode="auto">
              <a:xfrm>
                <a:off x="9753885" y="2976431"/>
                <a:ext cx="383999" cy="383999"/>
              </a:xfrm>
              <a:prstGeom prst="rect">
                <a:avLst/>
              </a:prstGeom>
              <a:solidFill>
                <a:schemeClr val="tx2">
                  <a:lumMod val="75000"/>
                  <a:alpha val="20000"/>
                </a:schemeClr>
              </a:solidFill>
              <a:ln>
                <a:noFill/>
              </a:ln>
            </p:spPr>
          </p:sp>
        </p:grpSp>
      </p:grpSp>
      <p:sp>
        <p:nvSpPr>
          <p:cNvPr id="1440359697" name="Rectangle 482"/>
          <p:cNvSpPr/>
          <p:nvPr userDrawn="1"/>
        </p:nvSpPr>
        <p:spPr bwMode="auto">
          <a:xfrm>
            <a:off x="11049447" y="6600570"/>
            <a:ext cx="1144157" cy="25507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sp>
      <p:sp>
        <p:nvSpPr>
          <p:cNvPr id="1791621455" name="Rectangle 487"/>
          <p:cNvSpPr/>
          <p:nvPr userDrawn="1"/>
        </p:nvSpPr>
        <p:spPr bwMode="auto">
          <a:xfrm>
            <a:off x="11053358" y="6594997"/>
            <a:ext cx="381384" cy="257430"/>
          </a:xfrm>
          <a:prstGeom prst="rect">
            <a:avLst/>
          </a:prstGeom>
          <a:solidFill>
            <a:schemeClr val="accent1">
              <a:lumMod val="60000"/>
              <a:lumOff val="40000"/>
              <a:alpha val="22000"/>
            </a:schemeClr>
          </a:solidFill>
          <a:ln>
            <a:noFill/>
          </a:ln>
        </p:spPr>
      </p:sp>
      <p:sp>
        <p:nvSpPr>
          <p:cNvPr id="934333357" name="Rectangle 488"/>
          <p:cNvSpPr/>
          <p:nvPr userDrawn="1"/>
        </p:nvSpPr>
        <p:spPr bwMode="auto">
          <a:xfrm>
            <a:off x="11432934" y="6600570"/>
            <a:ext cx="381384" cy="257430"/>
          </a:xfrm>
          <a:prstGeom prst="rect">
            <a:avLst/>
          </a:prstGeom>
          <a:solidFill>
            <a:schemeClr val="accent1">
              <a:lumMod val="60000"/>
              <a:lumOff val="40000"/>
              <a:alpha val="0"/>
            </a:schemeClr>
          </a:solidFill>
          <a:ln>
            <a:noFill/>
          </a:ln>
        </p:spPr>
      </p:sp>
      <p:sp>
        <p:nvSpPr>
          <p:cNvPr id="1624730950" name="Rectangle 489"/>
          <p:cNvSpPr/>
          <p:nvPr userDrawn="1"/>
        </p:nvSpPr>
        <p:spPr bwMode="auto">
          <a:xfrm>
            <a:off x="11813271" y="6600570"/>
            <a:ext cx="381384" cy="257430"/>
          </a:xfrm>
          <a:prstGeom prst="rect">
            <a:avLst/>
          </a:prstGeom>
          <a:solidFill>
            <a:schemeClr val="accent1">
              <a:lumMod val="60000"/>
              <a:lumOff val="40000"/>
              <a:alpha val="50000"/>
            </a:schemeClr>
          </a:solidFill>
          <a:ln>
            <a:noFill/>
          </a:ln>
        </p:spPr>
      </p:sp>
      <p:sp>
        <p:nvSpPr>
          <p:cNvPr id="620792566" name="Rectangle 471"/>
          <p:cNvSpPr/>
          <p:nvPr userDrawn="1"/>
        </p:nvSpPr>
        <p:spPr bwMode="auto">
          <a:xfrm>
            <a:off x="9905290" y="6598214"/>
            <a:ext cx="1144157" cy="25507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</p:sp>
      <p:sp>
        <p:nvSpPr>
          <p:cNvPr id="1194938516" name="Rectangle 476"/>
          <p:cNvSpPr/>
          <p:nvPr userDrawn="1"/>
        </p:nvSpPr>
        <p:spPr bwMode="auto">
          <a:xfrm>
            <a:off x="9909199" y="6598214"/>
            <a:ext cx="381384" cy="257430"/>
          </a:xfrm>
          <a:prstGeom prst="rect">
            <a:avLst/>
          </a:prstGeom>
          <a:solidFill>
            <a:schemeClr val="accent3">
              <a:lumMod val="20000"/>
              <a:lumOff val="80000"/>
              <a:alpha val="22000"/>
            </a:schemeClr>
          </a:solidFill>
          <a:ln>
            <a:noFill/>
          </a:ln>
        </p:spPr>
      </p:sp>
      <p:sp>
        <p:nvSpPr>
          <p:cNvPr id="1130987714" name="Rectangle 477"/>
          <p:cNvSpPr/>
          <p:nvPr userDrawn="1"/>
        </p:nvSpPr>
        <p:spPr bwMode="auto">
          <a:xfrm>
            <a:off x="10289537" y="6681515"/>
            <a:ext cx="381384" cy="257430"/>
          </a:xfrm>
          <a:prstGeom prst="rect">
            <a:avLst/>
          </a:prstGeom>
          <a:solidFill>
            <a:schemeClr val="accent3">
              <a:lumMod val="20000"/>
              <a:lumOff val="80000"/>
              <a:alpha val="0"/>
            </a:schemeClr>
          </a:solidFill>
          <a:ln>
            <a:noFill/>
          </a:ln>
        </p:spPr>
      </p:sp>
      <p:sp>
        <p:nvSpPr>
          <p:cNvPr id="2112344726" name="Rectangle 478"/>
          <p:cNvSpPr/>
          <p:nvPr userDrawn="1"/>
        </p:nvSpPr>
        <p:spPr bwMode="auto">
          <a:xfrm>
            <a:off x="10669114" y="6598214"/>
            <a:ext cx="381384" cy="257430"/>
          </a:xfrm>
          <a:prstGeom prst="rect">
            <a:avLst/>
          </a:prstGeom>
          <a:solidFill>
            <a:schemeClr val="accent3">
              <a:lumMod val="20000"/>
              <a:lumOff val="80000"/>
              <a:alpha val="50000"/>
            </a:schemeClr>
          </a:solidFill>
          <a:ln>
            <a:noFill/>
          </a:ln>
        </p:spPr>
      </p:sp>
      <p:sp>
        <p:nvSpPr>
          <p:cNvPr id="1493159074" name="Rectangle 460"/>
          <p:cNvSpPr/>
          <p:nvPr userDrawn="1"/>
        </p:nvSpPr>
        <p:spPr bwMode="auto">
          <a:xfrm>
            <a:off x="8760083" y="6600570"/>
            <a:ext cx="1144157" cy="25507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sp>
        <p:nvSpPr>
          <p:cNvPr id="203946269" name="Rectangle 465"/>
          <p:cNvSpPr/>
          <p:nvPr userDrawn="1"/>
        </p:nvSpPr>
        <p:spPr bwMode="auto">
          <a:xfrm>
            <a:off x="8763994" y="6594997"/>
            <a:ext cx="381384" cy="257430"/>
          </a:xfrm>
          <a:prstGeom prst="rect">
            <a:avLst/>
          </a:prstGeom>
          <a:solidFill>
            <a:schemeClr val="accent2">
              <a:lumMod val="75000"/>
              <a:alpha val="46000"/>
            </a:schemeClr>
          </a:solidFill>
          <a:ln>
            <a:noFill/>
          </a:ln>
        </p:spPr>
      </p:sp>
      <p:sp>
        <p:nvSpPr>
          <p:cNvPr id="1070475837" name="Rectangle 466"/>
          <p:cNvSpPr/>
          <p:nvPr userDrawn="1"/>
        </p:nvSpPr>
        <p:spPr bwMode="auto">
          <a:xfrm>
            <a:off x="9150709" y="6594997"/>
            <a:ext cx="381384" cy="257430"/>
          </a:xfrm>
          <a:prstGeom prst="rect">
            <a:avLst/>
          </a:prstGeom>
          <a:solidFill>
            <a:schemeClr val="accent2">
              <a:lumMod val="60000"/>
              <a:lumOff val="40000"/>
              <a:alpha val="30000"/>
            </a:schemeClr>
          </a:solidFill>
          <a:ln>
            <a:noFill/>
          </a:ln>
        </p:spPr>
      </p:sp>
      <p:sp>
        <p:nvSpPr>
          <p:cNvPr id="1172613077" name="Rectangle 467"/>
          <p:cNvSpPr/>
          <p:nvPr userDrawn="1"/>
        </p:nvSpPr>
        <p:spPr bwMode="auto">
          <a:xfrm>
            <a:off x="9521437" y="6597036"/>
            <a:ext cx="381384" cy="257430"/>
          </a:xfrm>
          <a:prstGeom prst="rect">
            <a:avLst/>
          </a:prstGeom>
          <a:solidFill>
            <a:schemeClr val="accent2">
              <a:lumMod val="40000"/>
              <a:lumOff val="60000"/>
              <a:alpha val="76000"/>
            </a:schemeClr>
          </a:solidFill>
          <a:ln>
            <a:noFill/>
          </a:ln>
        </p:spPr>
      </p:sp>
      <p:sp>
        <p:nvSpPr>
          <p:cNvPr id="934447968" name="Rectangle 449"/>
          <p:cNvSpPr/>
          <p:nvPr userDrawn="1"/>
        </p:nvSpPr>
        <p:spPr bwMode="auto">
          <a:xfrm>
            <a:off x="7618378" y="6598214"/>
            <a:ext cx="1144157" cy="25507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</p:sp>
      <p:sp>
        <p:nvSpPr>
          <p:cNvPr id="543430372" name="Rectangle 454"/>
          <p:cNvSpPr/>
          <p:nvPr userDrawn="1"/>
        </p:nvSpPr>
        <p:spPr bwMode="auto">
          <a:xfrm>
            <a:off x="7622289" y="6598214"/>
            <a:ext cx="381384" cy="257430"/>
          </a:xfrm>
          <a:prstGeom prst="rect">
            <a:avLst/>
          </a:prstGeom>
          <a:solidFill>
            <a:schemeClr val="accent1">
              <a:lumMod val="60000"/>
              <a:lumOff val="40000"/>
              <a:alpha val="35000"/>
            </a:schemeClr>
          </a:solidFill>
          <a:ln>
            <a:noFill/>
          </a:ln>
        </p:spPr>
      </p:sp>
      <p:sp>
        <p:nvSpPr>
          <p:cNvPr id="513290987" name="Rectangle 455"/>
          <p:cNvSpPr/>
          <p:nvPr userDrawn="1"/>
        </p:nvSpPr>
        <p:spPr bwMode="auto">
          <a:xfrm>
            <a:off x="8001866" y="6598214"/>
            <a:ext cx="381384" cy="257430"/>
          </a:xfrm>
          <a:prstGeom prst="rect">
            <a:avLst/>
          </a:prstGeom>
          <a:solidFill>
            <a:schemeClr val="accent1">
              <a:lumMod val="60000"/>
              <a:lumOff val="40000"/>
              <a:alpha val="0"/>
            </a:schemeClr>
          </a:solidFill>
          <a:ln>
            <a:noFill/>
          </a:ln>
        </p:spPr>
      </p:sp>
      <p:sp>
        <p:nvSpPr>
          <p:cNvPr id="38874591" name="Rectangle 456"/>
          <p:cNvSpPr/>
          <p:nvPr userDrawn="1"/>
        </p:nvSpPr>
        <p:spPr bwMode="auto">
          <a:xfrm>
            <a:off x="8382201" y="6598214"/>
            <a:ext cx="381384" cy="257430"/>
          </a:xfrm>
          <a:prstGeom prst="rect">
            <a:avLst/>
          </a:prstGeom>
          <a:solidFill>
            <a:schemeClr val="accent1">
              <a:lumMod val="60000"/>
              <a:lumOff val="40000"/>
              <a:alpha val="50000"/>
            </a:schemeClr>
          </a:solidFill>
          <a:ln>
            <a:noFill/>
          </a:ln>
        </p:spPr>
      </p:sp>
      <p:sp>
        <p:nvSpPr>
          <p:cNvPr id="1842817685" name="Rectangle 438"/>
          <p:cNvSpPr/>
          <p:nvPr userDrawn="1"/>
        </p:nvSpPr>
        <p:spPr bwMode="auto">
          <a:xfrm>
            <a:off x="6477385" y="6598214"/>
            <a:ext cx="1144157" cy="25507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sp>
        <p:nvSpPr>
          <p:cNvPr id="1795766549" name="Rectangle 443"/>
          <p:cNvSpPr/>
          <p:nvPr userDrawn="1"/>
        </p:nvSpPr>
        <p:spPr bwMode="auto">
          <a:xfrm>
            <a:off x="6481296" y="6598214"/>
            <a:ext cx="381384" cy="257430"/>
          </a:xfrm>
          <a:prstGeom prst="rect">
            <a:avLst/>
          </a:prstGeom>
          <a:solidFill>
            <a:schemeClr val="accent4">
              <a:lumMod val="40000"/>
              <a:lumOff val="60000"/>
              <a:alpha val="3999"/>
            </a:schemeClr>
          </a:solidFill>
          <a:ln>
            <a:noFill/>
          </a:ln>
        </p:spPr>
      </p:sp>
      <p:sp>
        <p:nvSpPr>
          <p:cNvPr id="893500783" name="Rectangle 444"/>
          <p:cNvSpPr/>
          <p:nvPr userDrawn="1"/>
        </p:nvSpPr>
        <p:spPr bwMode="auto">
          <a:xfrm>
            <a:off x="6860871" y="6598214"/>
            <a:ext cx="381384" cy="257430"/>
          </a:xfrm>
          <a:prstGeom prst="rect">
            <a:avLst/>
          </a:prstGeom>
          <a:solidFill>
            <a:schemeClr val="accent4">
              <a:lumMod val="40000"/>
              <a:lumOff val="60000"/>
              <a:alpha val="23000"/>
            </a:schemeClr>
          </a:solidFill>
          <a:ln>
            <a:noFill/>
          </a:ln>
        </p:spPr>
      </p:sp>
      <p:sp>
        <p:nvSpPr>
          <p:cNvPr id="1603857236" name="Rectangle 445"/>
          <p:cNvSpPr/>
          <p:nvPr userDrawn="1"/>
        </p:nvSpPr>
        <p:spPr bwMode="auto">
          <a:xfrm>
            <a:off x="7241207" y="6598214"/>
            <a:ext cx="381384" cy="257430"/>
          </a:xfrm>
          <a:prstGeom prst="rect">
            <a:avLst/>
          </a:prstGeom>
          <a:solidFill>
            <a:schemeClr val="accent4">
              <a:lumMod val="20000"/>
              <a:lumOff val="80000"/>
              <a:alpha val="26998"/>
            </a:schemeClr>
          </a:solidFill>
          <a:ln>
            <a:noFill/>
          </a:ln>
        </p:spPr>
      </p:sp>
      <p:sp>
        <p:nvSpPr>
          <p:cNvPr id="1282175997" name="Rectangle 422"/>
          <p:cNvSpPr/>
          <p:nvPr userDrawn="1"/>
        </p:nvSpPr>
        <p:spPr bwMode="auto">
          <a:xfrm>
            <a:off x="5330856" y="6599709"/>
            <a:ext cx="1144157" cy="25507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sp>
      <p:sp>
        <p:nvSpPr>
          <p:cNvPr id="51763369" name="Rectangle 427"/>
          <p:cNvSpPr/>
          <p:nvPr userDrawn="1"/>
        </p:nvSpPr>
        <p:spPr bwMode="auto">
          <a:xfrm>
            <a:off x="5334768" y="6599709"/>
            <a:ext cx="381384" cy="257430"/>
          </a:xfrm>
          <a:prstGeom prst="rect">
            <a:avLst/>
          </a:prstGeom>
          <a:solidFill>
            <a:schemeClr val="accent1">
              <a:lumMod val="60000"/>
              <a:lumOff val="40000"/>
              <a:alpha val="22000"/>
            </a:schemeClr>
          </a:solidFill>
          <a:ln>
            <a:noFill/>
          </a:ln>
        </p:spPr>
      </p:sp>
      <p:sp>
        <p:nvSpPr>
          <p:cNvPr id="84222687" name="Rectangle 428"/>
          <p:cNvSpPr/>
          <p:nvPr userDrawn="1"/>
        </p:nvSpPr>
        <p:spPr bwMode="auto">
          <a:xfrm>
            <a:off x="5714343" y="6599709"/>
            <a:ext cx="381384" cy="257430"/>
          </a:xfrm>
          <a:prstGeom prst="rect">
            <a:avLst/>
          </a:prstGeom>
          <a:solidFill>
            <a:schemeClr val="accent1">
              <a:lumMod val="60000"/>
              <a:lumOff val="40000"/>
              <a:alpha val="0"/>
            </a:schemeClr>
          </a:solidFill>
          <a:ln>
            <a:noFill/>
          </a:ln>
        </p:spPr>
      </p:sp>
      <p:sp>
        <p:nvSpPr>
          <p:cNvPr id="89329184" name="Rectangle 429"/>
          <p:cNvSpPr/>
          <p:nvPr userDrawn="1"/>
        </p:nvSpPr>
        <p:spPr bwMode="auto">
          <a:xfrm>
            <a:off x="6094679" y="6599709"/>
            <a:ext cx="381384" cy="257430"/>
          </a:xfrm>
          <a:prstGeom prst="rect">
            <a:avLst/>
          </a:prstGeom>
          <a:solidFill>
            <a:schemeClr val="accent1">
              <a:lumMod val="60000"/>
              <a:lumOff val="40000"/>
              <a:alpha val="50000"/>
            </a:schemeClr>
          </a:solidFill>
          <a:ln>
            <a:noFill/>
          </a:ln>
        </p:spPr>
      </p:sp>
      <p:sp>
        <p:nvSpPr>
          <p:cNvPr id="731689308" name="Rectangle 411"/>
          <p:cNvSpPr/>
          <p:nvPr userDrawn="1"/>
        </p:nvSpPr>
        <p:spPr bwMode="auto">
          <a:xfrm>
            <a:off x="4186699" y="6597353"/>
            <a:ext cx="1144157" cy="25507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</p:sp>
      <p:sp>
        <p:nvSpPr>
          <p:cNvPr id="1748949830" name="Rectangle 416"/>
          <p:cNvSpPr/>
          <p:nvPr userDrawn="1"/>
        </p:nvSpPr>
        <p:spPr bwMode="auto">
          <a:xfrm>
            <a:off x="4190610" y="6597353"/>
            <a:ext cx="381384" cy="257430"/>
          </a:xfrm>
          <a:prstGeom prst="rect">
            <a:avLst/>
          </a:prstGeom>
          <a:solidFill>
            <a:schemeClr val="accent3">
              <a:lumMod val="20000"/>
              <a:lumOff val="80000"/>
              <a:alpha val="22000"/>
            </a:schemeClr>
          </a:solidFill>
          <a:ln>
            <a:noFill/>
          </a:ln>
        </p:spPr>
      </p:sp>
      <p:sp>
        <p:nvSpPr>
          <p:cNvPr id="1848819638" name="Rectangle 417"/>
          <p:cNvSpPr/>
          <p:nvPr userDrawn="1"/>
        </p:nvSpPr>
        <p:spPr bwMode="auto">
          <a:xfrm>
            <a:off x="4570186" y="6597353"/>
            <a:ext cx="381384" cy="257430"/>
          </a:xfrm>
          <a:prstGeom prst="rect">
            <a:avLst/>
          </a:prstGeom>
          <a:solidFill>
            <a:schemeClr val="accent3">
              <a:lumMod val="20000"/>
              <a:lumOff val="80000"/>
              <a:alpha val="0"/>
            </a:schemeClr>
          </a:solidFill>
          <a:ln>
            <a:noFill/>
          </a:ln>
        </p:spPr>
      </p:sp>
      <p:sp>
        <p:nvSpPr>
          <p:cNvPr id="532825038" name="Rectangle 418"/>
          <p:cNvSpPr/>
          <p:nvPr userDrawn="1"/>
        </p:nvSpPr>
        <p:spPr bwMode="auto">
          <a:xfrm>
            <a:off x="4950522" y="6597353"/>
            <a:ext cx="381384" cy="257430"/>
          </a:xfrm>
          <a:prstGeom prst="rect">
            <a:avLst/>
          </a:prstGeom>
          <a:solidFill>
            <a:schemeClr val="accent3">
              <a:lumMod val="20000"/>
              <a:lumOff val="80000"/>
              <a:alpha val="50000"/>
            </a:schemeClr>
          </a:solidFill>
          <a:ln>
            <a:noFill/>
          </a:ln>
        </p:spPr>
      </p:sp>
      <p:sp>
        <p:nvSpPr>
          <p:cNvPr id="1865039920" name="Rectangle 400"/>
          <p:cNvSpPr/>
          <p:nvPr userDrawn="1"/>
        </p:nvSpPr>
        <p:spPr bwMode="auto">
          <a:xfrm>
            <a:off x="3041491" y="6599709"/>
            <a:ext cx="1144157" cy="25507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sp>
        <p:nvSpPr>
          <p:cNvPr id="1578549092" name="Rectangle 405"/>
          <p:cNvSpPr/>
          <p:nvPr userDrawn="1"/>
        </p:nvSpPr>
        <p:spPr bwMode="auto">
          <a:xfrm>
            <a:off x="3045402" y="6599709"/>
            <a:ext cx="381384" cy="257430"/>
          </a:xfrm>
          <a:prstGeom prst="rect">
            <a:avLst/>
          </a:prstGeom>
          <a:solidFill>
            <a:schemeClr val="accent2">
              <a:lumMod val="75000"/>
              <a:alpha val="46000"/>
            </a:schemeClr>
          </a:solidFill>
          <a:ln>
            <a:noFill/>
          </a:ln>
        </p:spPr>
      </p:sp>
      <p:sp>
        <p:nvSpPr>
          <p:cNvPr id="278109923" name="Rectangle 406"/>
          <p:cNvSpPr/>
          <p:nvPr userDrawn="1"/>
        </p:nvSpPr>
        <p:spPr bwMode="auto">
          <a:xfrm>
            <a:off x="3424979" y="6599709"/>
            <a:ext cx="381384" cy="257430"/>
          </a:xfrm>
          <a:prstGeom prst="rect">
            <a:avLst/>
          </a:prstGeom>
          <a:solidFill>
            <a:schemeClr val="accent2">
              <a:lumMod val="60000"/>
              <a:lumOff val="40000"/>
              <a:alpha val="30000"/>
            </a:schemeClr>
          </a:solidFill>
          <a:ln>
            <a:noFill/>
          </a:ln>
        </p:spPr>
      </p:sp>
      <p:sp>
        <p:nvSpPr>
          <p:cNvPr id="1582757459" name="Rectangle 407"/>
          <p:cNvSpPr/>
          <p:nvPr userDrawn="1"/>
        </p:nvSpPr>
        <p:spPr bwMode="auto">
          <a:xfrm>
            <a:off x="3805314" y="6599709"/>
            <a:ext cx="381384" cy="257430"/>
          </a:xfrm>
          <a:prstGeom prst="rect">
            <a:avLst/>
          </a:prstGeom>
          <a:solidFill>
            <a:schemeClr val="accent2">
              <a:lumMod val="40000"/>
              <a:lumOff val="60000"/>
              <a:alpha val="76000"/>
            </a:schemeClr>
          </a:solidFill>
          <a:ln>
            <a:noFill/>
          </a:ln>
        </p:spPr>
      </p:sp>
      <p:sp>
        <p:nvSpPr>
          <p:cNvPr id="311833966" name="Rectangle 389"/>
          <p:cNvSpPr/>
          <p:nvPr userDrawn="1"/>
        </p:nvSpPr>
        <p:spPr bwMode="auto">
          <a:xfrm>
            <a:off x="1899786" y="6597353"/>
            <a:ext cx="1144157" cy="25507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</p:sp>
      <p:sp>
        <p:nvSpPr>
          <p:cNvPr id="674633078" name="Rectangle 394"/>
          <p:cNvSpPr/>
          <p:nvPr userDrawn="1"/>
        </p:nvSpPr>
        <p:spPr bwMode="auto">
          <a:xfrm>
            <a:off x="1903697" y="6597353"/>
            <a:ext cx="381384" cy="257430"/>
          </a:xfrm>
          <a:prstGeom prst="rect">
            <a:avLst/>
          </a:prstGeom>
          <a:solidFill>
            <a:schemeClr val="accent1">
              <a:lumMod val="60000"/>
              <a:lumOff val="40000"/>
              <a:alpha val="35000"/>
            </a:schemeClr>
          </a:solidFill>
          <a:ln>
            <a:noFill/>
          </a:ln>
        </p:spPr>
      </p:sp>
      <p:sp>
        <p:nvSpPr>
          <p:cNvPr id="879245044" name="Rectangle 395"/>
          <p:cNvSpPr/>
          <p:nvPr userDrawn="1"/>
        </p:nvSpPr>
        <p:spPr bwMode="auto">
          <a:xfrm>
            <a:off x="2283274" y="6597353"/>
            <a:ext cx="381384" cy="257430"/>
          </a:xfrm>
          <a:prstGeom prst="rect">
            <a:avLst/>
          </a:prstGeom>
          <a:solidFill>
            <a:schemeClr val="accent1">
              <a:lumMod val="60000"/>
              <a:lumOff val="40000"/>
              <a:alpha val="0"/>
            </a:schemeClr>
          </a:solidFill>
          <a:ln>
            <a:noFill/>
          </a:ln>
        </p:spPr>
      </p:sp>
      <p:sp>
        <p:nvSpPr>
          <p:cNvPr id="1077414138" name="Rectangle 396"/>
          <p:cNvSpPr/>
          <p:nvPr userDrawn="1"/>
        </p:nvSpPr>
        <p:spPr bwMode="auto">
          <a:xfrm>
            <a:off x="2663610" y="6597353"/>
            <a:ext cx="381384" cy="257430"/>
          </a:xfrm>
          <a:prstGeom prst="rect">
            <a:avLst/>
          </a:prstGeom>
          <a:solidFill>
            <a:schemeClr val="accent1">
              <a:lumMod val="60000"/>
              <a:lumOff val="40000"/>
              <a:alpha val="50000"/>
            </a:schemeClr>
          </a:solidFill>
          <a:ln>
            <a:noFill/>
          </a:ln>
        </p:spPr>
      </p:sp>
      <p:sp>
        <p:nvSpPr>
          <p:cNvPr id="272897243" name="Rectangle 378"/>
          <p:cNvSpPr/>
          <p:nvPr userDrawn="1"/>
        </p:nvSpPr>
        <p:spPr bwMode="auto">
          <a:xfrm>
            <a:off x="758793" y="6597353"/>
            <a:ext cx="1144157" cy="25743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sp>
        <p:nvSpPr>
          <p:cNvPr id="1346156381" name="Rectangle 383"/>
          <p:cNvSpPr/>
          <p:nvPr userDrawn="1"/>
        </p:nvSpPr>
        <p:spPr bwMode="auto">
          <a:xfrm>
            <a:off x="762703" y="6597353"/>
            <a:ext cx="381384" cy="257430"/>
          </a:xfrm>
          <a:prstGeom prst="rect">
            <a:avLst/>
          </a:prstGeom>
          <a:solidFill>
            <a:schemeClr val="accent4">
              <a:lumMod val="40000"/>
              <a:lumOff val="60000"/>
              <a:alpha val="3999"/>
            </a:schemeClr>
          </a:solidFill>
          <a:ln>
            <a:noFill/>
          </a:ln>
        </p:spPr>
      </p:sp>
      <p:sp>
        <p:nvSpPr>
          <p:cNvPr id="79359366" name="Rectangle 384"/>
          <p:cNvSpPr/>
          <p:nvPr userDrawn="1"/>
        </p:nvSpPr>
        <p:spPr bwMode="auto">
          <a:xfrm>
            <a:off x="1142281" y="6597353"/>
            <a:ext cx="381384" cy="257430"/>
          </a:xfrm>
          <a:prstGeom prst="rect">
            <a:avLst/>
          </a:prstGeom>
          <a:solidFill>
            <a:schemeClr val="accent4">
              <a:lumMod val="40000"/>
              <a:lumOff val="60000"/>
              <a:alpha val="23000"/>
            </a:schemeClr>
          </a:solidFill>
          <a:ln>
            <a:noFill/>
          </a:ln>
        </p:spPr>
      </p:sp>
      <p:sp>
        <p:nvSpPr>
          <p:cNvPr id="554667684" name="Rectangle 385"/>
          <p:cNvSpPr/>
          <p:nvPr userDrawn="1"/>
        </p:nvSpPr>
        <p:spPr bwMode="auto">
          <a:xfrm>
            <a:off x="1522615" y="6597353"/>
            <a:ext cx="381384" cy="257430"/>
          </a:xfrm>
          <a:prstGeom prst="rect">
            <a:avLst/>
          </a:prstGeom>
          <a:solidFill>
            <a:schemeClr val="accent4">
              <a:lumMod val="20000"/>
              <a:lumOff val="80000"/>
              <a:alpha val="26998"/>
            </a:schemeClr>
          </a:solidFill>
          <a:ln>
            <a:noFill/>
          </a:ln>
        </p:spPr>
      </p:sp>
      <p:sp>
        <p:nvSpPr>
          <p:cNvPr id="337198770" name="Rectangle 365"/>
          <p:cNvSpPr/>
          <p:nvPr userDrawn="1"/>
        </p:nvSpPr>
        <p:spPr bwMode="auto">
          <a:xfrm>
            <a:off x="-1" y="6599851"/>
            <a:ext cx="765171" cy="25493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sp>
      <p:sp>
        <p:nvSpPr>
          <p:cNvPr id="1226998074" name="Rectangle 369"/>
          <p:cNvSpPr/>
          <p:nvPr userDrawn="1"/>
        </p:nvSpPr>
        <p:spPr bwMode="auto">
          <a:xfrm>
            <a:off x="4502" y="6599853"/>
            <a:ext cx="381384" cy="257430"/>
          </a:xfrm>
          <a:prstGeom prst="rect">
            <a:avLst/>
          </a:prstGeom>
          <a:solidFill>
            <a:schemeClr val="accent1">
              <a:lumMod val="60000"/>
              <a:lumOff val="40000"/>
              <a:alpha val="0"/>
            </a:schemeClr>
          </a:solidFill>
          <a:ln>
            <a:noFill/>
          </a:ln>
        </p:spPr>
      </p:sp>
      <p:sp>
        <p:nvSpPr>
          <p:cNvPr id="1960427220" name="Rectangle 370"/>
          <p:cNvSpPr/>
          <p:nvPr userDrawn="1"/>
        </p:nvSpPr>
        <p:spPr bwMode="auto">
          <a:xfrm>
            <a:off x="384838" y="6599853"/>
            <a:ext cx="381384" cy="257430"/>
          </a:xfrm>
          <a:prstGeom prst="rect">
            <a:avLst/>
          </a:prstGeom>
          <a:solidFill>
            <a:schemeClr val="accent1">
              <a:lumMod val="60000"/>
              <a:lumOff val="40000"/>
              <a:alpha val="50000"/>
            </a:schemeClr>
          </a:solidFill>
          <a:ln>
            <a:noFill/>
          </a:ln>
        </p:spPr>
      </p:sp>
      <p:sp>
        <p:nvSpPr>
          <p:cNvPr id="1462225553" name="Text Placeholder 2"/>
          <p:cNvSpPr>
            <a:spLocks noGrp="1"/>
          </p:cNvSpPr>
          <p:nvPr userDrawn="1">
            <p:ph type="body" idx="1"/>
          </p:nvPr>
        </p:nvSpPr>
        <p:spPr bwMode="auto">
          <a:xfrm>
            <a:off x="609599" y="1340767"/>
            <a:ext cx="10972800" cy="46085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/>
              <a:t>Click to edit Master text styles</a:t>
            </a:r>
            <a:endParaRPr/>
          </a:p>
          <a:p>
            <a:pPr lvl="1">
              <a:defRPr/>
            </a:pPr>
            <a:r>
              <a:rPr/>
              <a:t>Second level</a:t>
            </a:r>
            <a:endParaRPr/>
          </a:p>
          <a:p>
            <a:pPr lvl="2">
              <a:defRPr/>
            </a:pPr>
            <a:r>
              <a:rPr/>
              <a:t>Third level</a:t>
            </a:r>
            <a:endParaRPr/>
          </a:p>
          <a:p>
            <a:pPr lvl="3">
              <a:defRPr/>
            </a:pPr>
            <a:r>
              <a:rPr/>
              <a:t>Fourth level</a:t>
            </a:r>
            <a:endParaRPr/>
          </a:p>
          <a:p>
            <a:pPr lvl="4">
              <a:defRPr/>
            </a:pPr>
            <a:r>
              <a:rPr/>
              <a:t>Fifth level</a:t>
            </a:r>
            <a:endParaRPr/>
          </a:p>
        </p:txBody>
      </p:sp>
      <p:sp>
        <p:nvSpPr>
          <p:cNvPr id="88022264" name="Title 1"/>
          <p:cNvSpPr>
            <a:spLocks noGrp="1"/>
          </p:cNvSpPr>
          <p:nvPr userDrawn="1">
            <p:ph type="title"/>
          </p:nvPr>
        </p:nvSpPr>
        <p:spPr bwMode="auto">
          <a:xfrm>
            <a:off x="2676487" y="220639"/>
            <a:ext cx="6750077" cy="856127"/>
          </a:xfrm>
          <a:prstGeom prst="rect">
            <a:avLst/>
          </a:prstGeom>
          <a:solidFill>
            <a:schemeClr val="bg1">
              <a:alpha val="84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/>
              <a:t>Click to edit Master title style</a:t>
            </a:r>
            <a:endParaRPr/>
          </a:p>
        </p:txBody>
      </p:sp>
      <p:sp>
        <p:nvSpPr>
          <p:cNvPr id="864994080" name="Slide Number Placeholder 5"/>
          <p:cNvSpPr>
            <a:spLocks noGrp="1"/>
          </p:cNvSpPr>
          <p:nvPr userDrawn="1">
            <p:ph type="sldNum" sz="quarter" idx="4"/>
          </p:nvPr>
        </p:nvSpPr>
        <p:spPr bwMode="auto">
          <a:xfrm>
            <a:off x="5190395" y="6132835"/>
            <a:ext cx="952634" cy="365125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algn="ctr">
              <a:defRPr/>
            </a:lvl1pPr>
          </a:lstStyle>
          <a:p>
            <a:pPr>
              <a:defRPr/>
            </a:pPr>
            <a:fld id="{91974DF9-AD47-4691-BA21-BBFCE3637A9A}" type="slidenum">
              <a:rPr/>
              <a:t>‹#›</a:t>
            </a:fld>
            <a:endParaRPr/>
          </a:p>
        </p:txBody>
      </p:sp>
      <p:sp>
        <p:nvSpPr>
          <p:cNvPr id="573509089" name="Date Placeholder 3"/>
          <p:cNvSpPr>
            <a:spLocks noGrp="1"/>
          </p:cNvSpPr>
          <p:nvPr userDrawn="1">
            <p:ph type="dt" sz="half" idx="2"/>
          </p:nvPr>
        </p:nvSpPr>
        <p:spPr bwMode="auto">
          <a:xfrm>
            <a:off x="607261" y="6109507"/>
            <a:ext cx="28447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51E84241-D031-42DE-84E4-CC10C30232F4}" type="datetimeFigureOut">
              <a:rPr/>
              <a:t>26.12.2019</a:t>
            </a:fld>
            <a:endParaRPr/>
          </a:p>
        </p:txBody>
      </p:sp>
      <p:sp>
        <p:nvSpPr>
          <p:cNvPr id="177370749" name="Footer Placeholder 4"/>
          <p:cNvSpPr>
            <a:spLocks noGrp="1"/>
          </p:cNvSpPr>
          <p:nvPr userDrawn="1">
            <p:ph type="ftr" sz="quarter" idx="3"/>
          </p:nvPr>
        </p:nvSpPr>
        <p:spPr bwMode="auto">
          <a:xfrm>
            <a:off x="7758885" y="6132835"/>
            <a:ext cx="3860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>
        <a:spcBef>
          <a:spcPts val="0"/>
        </a:spcBef>
        <a:buNone/>
        <a:defRPr sz="3200" b="1">
          <a:solidFill>
            <a:schemeClr val="accent1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>
        <a:spcBef>
          <a:spcPts val="0"/>
        </a:spcBef>
        <a:buFont typeface="Arial"/>
        <a:buChar char="•"/>
        <a:defRPr sz="320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1pPr>
      <a:lvl2pPr marL="742950" indent="-285750" algn="l" defTabSz="914400">
        <a:spcBef>
          <a:spcPts val="0"/>
        </a:spcBef>
        <a:buFont typeface="Arial"/>
        <a:buChar char="–"/>
        <a:defRPr sz="280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>
        <a:spcBef>
          <a:spcPts val="0"/>
        </a:spcBef>
        <a:buFont typeface="Arial"/>
        <a:buChar char="•"/>
        <a:defRPr sz="240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>
        <a:spcBef>
          <a:spcPts val="0"/>
        </a:spcBef>
        <a:buFont typeface="Arial"/>
        <a:buChar char="–"/>
        <a:defRPr sz="200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>
        <a:spcBef>
          <a:spcPts val="0"/>
        </a:spcBef>
        <a:buFont typeface="Arial"/>
        <a:buChar char="»"/>
        <a:defRPr sz="200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5pPr>
      <a:lvl6pPr marL="2514599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"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35669044" name="Title Placeholder 1"/>
          <p:cNvSpPr>
            <a:spLocks noGrp="1"/>
          </p:cNvSpPr>
          <p:nvPr>
            <p:ph type="title"/>
          </p:nvPr>
        </p:nvSpPr>
        <p:spPr bwMode="auto">
          <a:xfrm>
            <a:off x="838198" y="365125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/>
              <a:t>Click to edit Master title style</a:t>
            </a:r>
            <a:endParaRPr/>
          </a:p>
        </p:txBody>
      </p:sp>
      <p:sp>
        <p:nvSpPr>
          <p:cNvPr id="902149656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38198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/>
              <a:t>Click to edit Master text styles</a:t>
            </a:r>
            <a:endParaRPr/>
          </a:p>
          <a:p>
            <a:pPr lvl="1">
              <a:defRPr/>
            </a:pPr>
            <a:r>
              <a:rPr/>
              <a:t>Second level</a:t>
            </a:r>
            <a:endParaRPr/>
          </a:p>
          <a:p>
            <a:pPr lvl="2">
              <a:defRPr/>
            </a:pPr>
            <a:r>
              <a:rPr/>
              <a:t>Third level</a:t>
            </a:r>
            <a:endParaRPr/>
          </a:p>
          <a:p>
            <a:pPr lvl="3">
              <a:defRPr/>
            </a:pPr>
            <a:r>
              <a:rPr/>
              <a:t>Fourth level</a:t>
            </a:r>
            <a:endParaRPr/>
          </a:p>
          <a:p>
            <a:pPr lvl="4">
              <a:defRPr/>
            </a:pPr>
            <a:r>
              <a:rPr/>
              <a:t>Fifth level</a:t>
            </a:r>
            <a:endParaRPr/>
          </a:p>
        </p:txBody>
      </p:sp>
      <p:sp>
        <p:nvSpPr>
          <p:cNvPr id="1553155685" name="Date Placeholder 3"/>
          <p:cNvSpPr>
            <a:spLocks noGrp="1"/>
          </p:cNvSpPr>
          <p:nvPr>
            <p:ph type="dt" sz="half" idx="2"/>
          </p:nvPr>
        </p:nvSpPr>
        <p:spPr bwMode="auto">
          <a:xfrm>
            <a:off x="838198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BCC18F51-09EC-435C-A3BA-64A766E099C0}" type="datetimeFigureOut">
              <a:rPr/>
              <a:t>01.11.2013</a:t>
            </a:fld>
            <a:endParaRPr/>
          </a:p>
        </p:txBody>
      </p:sp>
      <p:sp>
        <p:nvSpPr>
          <p:cNvPr id="872591229" name="Footer Placeholder 4"/>
          <p:cNvSpPr>
            <a:spLocks noGrp="1"/>
          </p:cNvSpPr>
          <p:nvPr>
            <p:ph type="ftr" sz="quarter" idx="3"/>
          </p:nvPr>
        </p:nvSpPr>
        <p:spPr bwMode="auto">
          <a:xfrm>
            <a:off x="4038598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2111468456" name="Slide Number Placeholder 5"/>
          <p:cNvSpPr>
            <a:spLocks noGrp="1"/>
          </p:cNvSpPr>
          <p:nvPr>
            <p:ph type="sldNum" sz="quarter" idx="4"/>
          </p:nvPr>
        </p:nvSpPr>
        <p:spPr bwMode="auto">
          <a:xfrm>
            <a:off x="8610599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08395586-F03A-48D1-94DF-16B239DF4FB5}" type="slidenum">
              <a:rPr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85800">
        <a:lnSpc>
          <a:spcPct val="90000"/>
        </a:lnSpc>
        <a:spcBef>
          <a:spcPts val="0"/>
        </a:spcBef>
        <a:buNone/>
        <a:defRPr sz="33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>
        <a:lnSpc>
          <a:spcPct val="90000"/>
        </a:lnSpc>
        <a:spcBef>
          <a:spcPts val="749"/>
        </a:spcBef>
        <a:buFont typeface="Arial"/>
        <a:buChar char="•"/>
        <a:defRPr sz="21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>
        <a:lnSpc>
          <a:spcPct val="90000"/>
        </a:lnSpc>
        <a:spcBef>
          <a:spcPts val="374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>
        <a:lnSpc>
          <a:spcPct val="90000"/>
        </a:lnSpc>
        <a:spcBef>
          <a:spcPts val="374"/>
        </a:spcBef>
        <a:buFont typeface="Arial"/>
        <a:buChar char="•"/>
        <a:defRPr sz="15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>
        <a:lnSpc>
          <a:spcPct val="90000"/>
        </a:lnSpc>
        <a:spcBef>
          <a:spcPts val="374"/>
        </a:spcBef>
        <a:buFont typeface="Arial"/>
        <a:buChar char="•"/>
        <a:defRPr sz="135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>
        <a:lnSpc>
          <a:spcPct val="90000"/>
        </a:lnSpc>
        <a:spcBef>
          <a:spcPts val="374"/>
        </a:spcBef>
        <a:buFont typeface="Arial"/>
        <a:buChar char="•"/>
        <a:defRPr sz="135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>
        <a:lnSpc>
          <a:spcPct val="90000"/>
        </a:lnSpc>
        <a:spcBef>
          <a:spcPts val="374"/>
        </a:spcBef>
        <a:buFont typeface="Arial"/>
        <a:buChar char="•"/>
        <a:defRPr sz="135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>
        <a:lnSpc>
          <a:spcPct val="90000"/>
        </a:lnSpc>
        <a:spcBef>
          <a:spcPts val="374"/>
        </a:spcBef>
        <a:buFont typeface="Arial"/>
        <a:buChar char="•"/>
        <a:defRPr sz="135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>
        <a:lnSpc>
          <a:spcPct val="90000"/>
        </a:lnSpc>
        <a:spcBef>
          <a:spcPts val="374"/>
        </a:spcBef>
        <a:buFont typeface="Arial"/>
        <a:buChar char="•"/>
        <a:defRPr sz="135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>
        <a:lnSpc>
          <a:spcPct val="90000"/>
        </a:lnSpc>
        <a:spcBef>
          <a:spcPts val="374"/>
        </a:spcBef>
        <a:buFont typeface="Arial"/>
        <a:buChar char="•"/>
        <a:defRPr sz="135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685800">
        <a:defRPr sz="135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>
        <a:defRPr sz="135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>
        <a:defRPr sz="135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>
        <a:defRPr sz="135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>
        <a:defRPr sz="135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>
        <a:defRPr sz="135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>
        <a:defRPr sz="135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>
        <a:defRPr sz="135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>
        <a:defRPr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/Relationships>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/Relationships>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/Relationships>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/Relationships>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8.png"/></Relationships>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9.jpg"/></Relationships>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/Relationships>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/Relationships>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Relationship Id="rId4" Type="http://schemas.openxmlformats.org/officeDocument/2006/relationships/image" Target="../media/image5.png"/><Relationship Id="rId5" Type="http://schemas.openxmlformats.org/officeDocument/2006/relationships/image" Target="../media/image13.png"/></Relationships>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Relationship Id="rId4" Type="http://schemas.openxmlformats.org/officeDocument/2006/relationships/image" Target="../media/image8.png"/><Relationship Id="rId5" Type="http://schemas.openxmlformats.org/officeDocument/2006/relationships/image" Target="../media/image9.png"/></Relationships>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rgbClr val="151B54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33648190" name="Titre 1"/>
          <p:cNvSpPr>
            <a:spLocks noGrp="1"/>
          </p:cNvSpPr>
          <p:nvPr>
            <p:ph type="title"/>
          </p:nvPr>
        </p:nvSpPr>
        <p:spPr bwMode="auto">
          <a:xfrm>
            <a:off x="893683" y="2178470"/>
            <a:ext cx="10515600" cy="1325561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algn="ctr">
              <a:defRPr/>
            </a:pPr>
            <a:r>
              <a:rPr>
                <a:gradFill>
                  <a:gsLst>
                    <a:gs pos="0">
                      <a:srgbClr val="FD6C9E"/>
                    </a:gs>
                    <a:gs pos="100000">
                      <a:srgbClr val="FEB685"/>
                    </a:gs>
                  </a:gsLst>
                  <a:lin ang="8100000" scaled="1"/>
                </a:gradFill>
                <a:latin typeface="Open Sans Extrabold"/>
                <a:ea typeface="Open Sans Extrabold"/>
                <a:cs typeface="Open Sans Extrabold"/>
              </a:rPr>
              <a:t>Projet OCR</a:t>
            </a:r>
            <a:endParaRPr>
              <a:solidFill>
                <a:srgbClr val="FD6C9E">
                  <a:alpha val="99999"/>
                </a:srgbClr>
              </a:solidFill>
              <a:latin typeface="Open Sans Extrabold"/>
              <a:cs typeface="Open Sans Extrabold"/>
            </a:endParaRPr>
          </a:p>
        </p:txBody>
      </p:sp>
      <p:sp>
        <p:nvSpPr>
          <p:cNvPr id="1698598638" name="Espace réservé du contenu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264194589" name=""/>
          <p:cNvSpPr txBox="1"/>
          <p:nvPr/>
        </p:nvSpPr>
        <p:spPr bwMode="auto">
          <a:xfrm flipH="0" flipV="0">
            <a:off x="1274949" y="2735217"/>
            <a:ext cx="1711607" cy="366117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/>
          </a:p>
        </p:txBody>
      </p:sp>
      <p:sp>
        <p:nvSpPr>
          <p:cNvPr id="302798512" name=""/>
          <p:cNvSpPr/>
          <p:nvPr/>
        </p:nvSpPr>
        <p:spPr bwMode="auto">
          <a:xfrm flipH="0" flipV="0">
            <a:off x="2405315" y="3603647"/>
            <a:ext cx="2820509" cy="520769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70E000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/>
          <a:p>
            <a:pPr algn="ctr">
              <a:defRPr/>
            </a:pPr>
            <a:r>
              <a:rPr lang="fr-FR" sz="1800" b="0" i="0" u="none" strike="noStrike" cap="none" spc="0">
                <a:solidFill>
                  <a:schemeClr val="tx1"/>
                </a:solidFill>
                <a:latin typeface="Open Sans Extrabold"/>
                <a:ea typeface="Open Sans Extrabold"/>
                <a:cs typeface="Open Sans Extrabold"/>
              </a:rPr>
              <a:t>Nicol</a:t>
            </a:r>
            <a:r>
              <a:rPr lang="fr-FR" sz="1800" b="0" i="0" u="none" strike="noStrike" cap="none" spc="0">
                <a:solidFill>
                  <a:schemeClr val="tx1"/>
                </a:solidFill>
                <a:latin typeface="Open Sans Extrabold"/>
                <a:ea typeface="Open Sans Extrabold"/>
                <a:cs typeface="Open Sans Extrabold"/>
              </a:rPr>
              <a:t>as</a:t>
            </a:r>
            <a:r>
              <a:rPr lang="fr-FR" sz="1800" b="0" i="0" u="none" strike="noStrike" cap="none" spc="0">
                <a:solidFill>
                  <a:schemeClr val="tx1"/>
                </a:solidFill>
                <a:latin typeface="Open Sans Extrabold"/>
                <a:ea typeface="Open Sans Extrabold"/>
                <a:cs typeface="Open Sans Extrabold"/>
              </a:rPr>
              <a:t> Tessier</a:t>
            </a:r>
            <a:endParaRPr>
              <a:latin typeface="Open Sans Extrabold"/>
              <a:cs typeface="Open Sans Extrabold"/>
            </a:endParaRPr>
          </a:p>
        </p:txBody>
      </p:sp>
      <p:sp>
        <p:nvSpPr>
          <p:cNvPr id="1674327273" name=""/>
          <p:cNvSpPr/>
          <p:nvPr/>
        </p:nvSpPr>
        <p:spPr bwMode="auto">
          <a:xfrm flipH="0" flipV="0">
            <a:off x="6747768" y="3603647"/>
            <a:ext cx="3148080" cy="520769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ED7D31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/>
          <a:p>
            <a:pPr algn="ctr">
              <a:defRPr/>
            </a:pPr>
            <a:r>
              <a:rPr lang="fr-FR" sz="1800" b="0" i="0" u="none" strike="noStrike" cap="none" spc="0">
                <a:solidFill>
                  <a:schemeClr val="tx1"/>
                </a:solidFill>
                <a:latin typeface="Open Sans Extrabold"/>
                <a:ea typeface="Open Sans Extrabold"/>
                <a:cs typeface="Open Sans Extrabold"/>
              </a:rPr>
              <a:t>Mathieu Laureti</a:t>
            </a:r>
            <a:endParaRPr>
              <a:latin typeface="Open Sans Extrabold"/>
              <a:cs typeface="Open Sans Extra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rgbClr val="151B54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84760120" name="Titre 1"/>
          <p:cNvSpPr>
            <a:spLocks noGrp="1"/>
          </p:cNvSpPr>
          <p:nvPr>
            <p:ph type="title"/>
          </p:nvPr>
        </p:nvSpPr>
        <p:spPr bwMode="auto"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>
              <a:defRPr/>
            </a:pPr>
            <a:r>
              <a:rPr>
                <a:gradFill>
                  <a:gsLst>
                    <a:gs pos="0">
                      <a:srgbClr val="FD6C9E"/>
                    </a:gs>
                    <a:gs pos="100000">
                      <a:srgbClr val="FEB685"/>
                    </a:gs>
                  </a:gsLst>
                  <a:lin ang="8100000" scaled="1"/>
                </a:gradFill>
                <a:latin typeface="Open Sans Extrabold"/>
                <a:ea typeface="Open Sans Extrabold"/>
                <a:cs typeface="Open Sans Extrabold"/>
              </a:rPr>
              <a:t>Résultat</a:t>
            </a:r>
            <a:endParaRPr>
              <a:solidFill>
                <a:srgbClr val="FD6C9E">
                  <a:alpha val="99999"/>
                </a:srgbClr>
              </a:solidFill>
              <a:latin typeface="Open Sans Extrabold"/>
              <a:cs typeface="Open Sans Extrabold"/>
            </a:endParaRPr>
          </a:p>
        </p:txBody>
      </p:sp>
      <p:sp>
        <p:nvSpPr>
          <p:cNvPr id="1394404885" name="Espace réservé du contenu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algn="l" defTabSz="914400">
              <a:lnSpc>
                <a:spcPct val="90000"/>
              </a:lnSpc>
              <a:spcBef>
                <a:spcPts val="997"/>
              </a:spcBef>
              <a:spcAft>
                <a:spcPts val="0"/>
              </a:spcAft>
              <a:defRPr/>
            </a:pPr>
            <a:endParaRPr b="1" strike="noStrike" cap="none" spc="0">
              <a:solidFill>
                <a:srgbClr val="FEB685"/>
              </a:solidFill>
              <a:latin typeface="Open Sans Semibold"/>
              <a:cs typeface="Open Sans Semibold"/>
            </a:endParaRPr>
          </a:p>
        </p:txBody>
      </p:sp>
      <p:sp>
        <p:nvSpPr>
          <p:cNvPr id="1820344924" name=""/>
          <p:cNvSpPr txBox="1"/>
          <p:nvPr/>
        </p:nvSpPr>
        <p:spPr bwMode="auto">
          <a:xfrm flipH="0" flipV="0">
            <a:off x="1274949" y="2735217"/>
            <a:ext cx="1711606" cy="366116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/>
          </a:p>
        </p:txBody>
      </p:sp>
      <p:pic>
        <p:nvPicPr>
          <p:cNvPr id="312229831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4815000" y="265175"/>
            <a:ext cx="6992861" cy="6336711"/>
          </a:xfrm>
          <a:prstGeom prst="rect">
            <a:avLst/>
          </a:prstGeom>
        </p:spPr>
      </p:pic>
      <p:sp>
        <p:nvSpPr>
          <p:cNvPr id="1169087333" name=""/>
          <p:cNvSpPr/>
          <p:nvPr/>
        </p:nvSpPr>
        <p:spPr bwMode="auto">
          <a:xfrm flipH="0" flipV="0">
            <a:off x="4204920" y="5329179"/>
            <a:ext cx="1646813" cy="439315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00020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p>
            <a:pPr>
              <a:defRPr/>
            </a:pPr>
            <a:endParaRPr/>
          </a:p>
        </p:txBody>
      </p:sp>
      <p:sp>
        <p:nvSpPr>
          <p:cNvPr id="1530186038" name=""/>
          <p:cNvSpPr/>
          <p:nvPr/>
        </p:nvSpPr>
        <p:spPr bwMode="auto">
          <a:xfrm flipH="0" flipV="0">
            <a:off x="1819234" y="5271085"/>
            <a:ext cx="2233224" cy="555504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002E8A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/>
          <a:p>
            <a:pPr algn="ctr">
              <a:defRPr/>
            </a:pPr>
            <a:r>
              <a:rPr lang="fr-FR" sz="1800" b="0" i="0" u="none" strike="noStrike" cap="none" spc="0">
                <a:gradFill>
                  <a:gsLst>
                    <a:gs pos="0">
                      <a:srgbClr val="FD6C9E"/>
                    </a:gs>
                    <a:gs pos="100000">
                      <a:srgbClr val="FEB685"/>
                    </a:gs>
                  </a:gsLst>
                  <a:lin ang="8100000" scaled="1"/>
                </a:gradFill>
                <a:latin typeface="Open Sans Extrabold"/>
                <a:ea typeface="Open Sans Extrabold"/>
                <a:cs typeface="Open Sans Extrabold"/>
              </a:rPr>
              <a:t>Coude peu élevé</a:t>
            </a:r>
            <a:endParaRPr>
              <a:latin typeface="Open Sans Extrabold"/>
              <a:cs typeface="Open Sans Extra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rgbClr val="151B54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66601459" name="Titre 1"/>
          <p:cNvSpPr>
            <a:spLocks noGrp="1"/>
          </p:cNvSpPr>
          <p:nvPr>
            <p:ph type="title"/>
          </p:nvPr>
        </p:nvSpPr>
        <p:spPr bwMode="auto">
          <a:xfrm flipH="0" flipV="0">
            <a:off x="838197" y="538888"/>
            <a:ext cx="3525939" cy="1325560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rmAutofit fontScale="90000" lnSpcReduction="2000"/>
          </a:bodyPr>
          <a:lstStyle/>
          <a:p>
            <a:pPr>
              <a:defRPr/>
            </a:pPr>
            <a:r>
              <a:rPr>
                <a:gradFill>
                  <a:gsLst>
                    <a:gs pos="0">
                      <a:srgbClr val="FD6C9E"/>
                    </a:gs>
                    <a:gs pos="100000">
                      <a:srgbClr val="FEB685"/>
                    </a:gs>
                  </a:gsLst>
                  <a:lin ang="5400000" scaled="1"/>
                </a:gradFill>
                <a:latin typeface="Open Sans Extrabold"/>
                <a:cs typeface="Open Sans Extrabold"/>
              </a:rPr>
              <a:t>Diapositive simple </a:t>
            </a:r>
            <a:r>
              <a:rPr>
                <a:gradFill>
                  <a:gsLst>
                    <a:gs pos="0">
                      <a:srgbClr val="FD6C9E"/>
                    </a:gs>
                    <a:gs pos="100000">
                      <a:srgbClr val="FEB685"/>
                    </a:gs>
                  </a:gsLst>
                  <a:lin ang="5400000" scaled="1"/>
                </a:gradFill>
                <a:latin typeface="Open Sans Extrabold"/>
                <a:cs typeface="Open Sans Extrabold"/>
              </a:rPr>
              <a:t>image</a:t>
            </a:r>
            <a:endParaRPr>
              <a:gradFill>
                <a:gsLst>
                  <a:gs pos="0">
                    <a:srgbClr val="FFFF00">
                      <a:alpha val="99999"/>
                    </a:srgbClr>
                  </a:gs>
                  <a:gs pos="100000">
                    <a:srgbClr val="00B0F0">
                      <a:alpha val="99999"/>
                    </a:srgbClr>
                  </a:gs>
                </a:gsLst>
                <a:lin ang="5400000" scaled="1"/>
              </a:gradFill>
              <a:latin typeface="Open Sans Extrabold"/>
              <a:cs typeface="Open Sans Extrabold"/>
            </a:endParaRPr>
          </a:p>
        </p:txBody>
      </p:sp>
      <p:sp>
        <p:nvSpPr>
          <p:cNvPr id="1695095165" name="Espace réservé du contenu 2"/>
          <p:cNvSpPr>
            <a:spLocks noGrp="1"/>
          </p:cNvSpPr>
          <p:nvPr>
            <p:ph idx="1"/>
          </p:nvPr>
        </p:nvSpPr>
        <p:spPr bwMode="auto">
          <a:xfrm flipH="0" flipV="0">
            <a:off x="838197" y="2186028"/>
            <a:ext cx="5673040" cy="4029504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 algn="l" defTabSz="914400">
              <a:lnSpc>
                <a:spcPct val="150000"/>
              </a:lnSpc>
              <a:spcBef>
                <a:spcPts val="995"/>
              </a:spcBef>
              <a:spcAft>
                <a:spcPts val="0"/>
              </a:spcAft>
              <a:defRPr/>
            </a:pPr>
            <a:r>
              <a:rPr strike="noStrike" cap="none" spc="0">
                <a:solidFill>
                  <a:srgbClr val="FEB685"/>
                </a:solidFill>
                <a:latin typeface="Open Sans Semibold"/>
                <a:cs typeface="Open Sans Semibold"/>
              </a:rPr>
              <a:t>Introduction</a:t>
            </a:r>
            <a:endParaRPr strike="noStrike" cap="none" spc="0">
              <a:solidFill>
                <a:srgbClr val="FEB685"/>
              </a:solidFill>
              <a:latin typeface="Open Sans Semibold"/>
              <a:cs typeface="Open Sans Semibold"/>
            </a:endParaRPr>
          </a:p>
          <a:p>
            <a:pPr algn="l" defTabSz="914400">
              <a:lnSpc>
                <a:spcPct val="150000"/>
              </a:lnSpc>
              <a:spcBef>
                <a:spcPts val="995"/>
              </a:spcBef>
              <a:spcAft>
                <a:spcPts val="0"/>
              </a:spcAft>
              <a:defRPr/>
            </a:pPr>
            <a:r>
              <a:rPr strike="noStrike" cap="none" spc="0">
                <a:solidFill>
                  <a:srgbClr val="FEB685"/>
                </a:solidFill>
                <a:latin typeface="Open Sans Semibold"/>
                <a:cs typeface="Open Sans Semibold"/>
              </a:rPr>
              <a:t>Méthodologie</a:t>
            </a:r>
            <a:endParaRPr strike="noStrike" cap="none" spc="0">
              <a:solidFill>
                <a:srgbClr val="FEB685"/>
              </a:solidFill>
              <a:latin typeface="Open Sans Semibold"/>
              <a:cs typeface="Open Sans Semibold"/>
            </a:endParaRPr>
          </a:p>
          <a:p>
            <a:pPr algn="l" defTabSz="914400">
              <a:lnSpc>
                <a:spcPct val="150000"/>
              </a:lnSpc>
              <a:spcBef>
                <a:spcPts val="995"/>
              </a:spcBef>
              <a:spcAft>
                <a:spcPts val="0"/>
              </a:spcAft>
              <a:defRPr/>
            </a:pPr>
            <a:r>
              <a:rPr strike="noStrike" cap="none" spc="0">
                <a:solidFill>
                  <a:srgbClr val="FEB685"/>
                </a:solidFill>
                <a:latin typeface="Open Sans Semibold"/>
                <a:cs typeface="Open Sans Semibold"/>
              </a:rPr>
              <a:t>Résultat et analyse</a:t>
            </a:r>
            <a:endParaRPr strike="noStrike" cap="none" spc="0">
              <a:solidFill>
                <a:srgbClr val="FEB685"/>
              </a:solidFill>
              <a:latin typeface="Open Sans Semibold"/>
              <a:cs typeface="Open Sans Semibold"/>
            </a:endParaRPr>
          </a:p>
          <a:p>
            <a:pPr algn="l" defTabSz="914400">
              <a:lnSpc>
                <a:spcPct val="150000"/>
              </a:lnSpc>
              <a:spcBef>
                <a:spcPts val="995"/>
              </a:spcBef>
              <a:spcAft>
                <a:spcPts val="0"/>
              </a:spcAft>
              <a:defRPr/>
            </a:pPr>
            <a:r>
              <a:rPr strike="noStrike" cap="none" spc="0">
                <a:solidFill>
                  <a:srgbClr val="FEB685"/>
                </a:solidFill>
                <a:latin typeface="Open Sans Semibold"/>
                <a:cs typeface="Open Sans Semibold"/>
              </a:rPr>
              <a:t>Évaluation + amélioration</a:t>
            </a:r>
            <a:endParaRPr strike="noStrike" cap="none" spc="0">
              <a:solidFill>
                <a:srgbClr val="FEB685"/>
              </a:solidFill>
              <a:latin typeface="Open Sans Semibold"/>
              <a:cs typeface="Open Sans Semibold"/>
            </a:endParaRPr>
          </a:p>
          <a:p>
            <a:pPr algn="l" defTabSz="914400">
              <a:lnSpc>
                <a:spcPct val="150000"/>
              </a:lnSpc>
              <a:spcBef>
                <a:spcPts val="995"/>
              </a:spcBef>
              <a:spcAft>
                <a:spcPts val="0"/>
              </a:spcAft>
              <a:defRPr/>
            </a:pPr>
            <a:r>
              <a:rPr strike="noStrike" cap="none" spc="0">
                <a:solidFill>
                  <a:srgbClr val="FEB685"/>
                </a:solidFill>
                <a:latin typeface="Open Sans Semibold"/>
                <a:cs typeface="Open Sans Semibold"/>
              </a:rPr>
              <a:t>Conclusion</a:t>
            </a:r>
            <a:endParaRPr strike="noStrike" cap="none" spc="0">
              <a:solidFill>
                <a:srgbClr val="FEB685"/>
              </a:solidFill>
              <a:latin typeface="Open Sans Semibold"/>
              <a:cs typeface="Open Sans Semibold"/>
            </a:endParaRPr>
          </a:p>
        </p:txBody>
      </p:sp>
      <p:pic>
        <p:nvPicPr>
          <p:cNvPr id="1716799758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5842756" y="255372"/>
            <a:ext cx="6122329" cy="6079214"/>
          </a:xfrm>
          <a:prstGeom prst="rect">
            <a:avLst/>
          </a:prstGeom>
        </p:spPr>
      </p:pic>
      <p:sp>
        <p:nvSpPr>
          <p:cNvPr id="921917767" name=""/>
          <p:cNvSpPr/>
          <p:nvPr/>
        </p:nvSpPr>
        <p:spPr bwMode="auto">
          <a:xfrm flipH="0" flipV="0">
            <a:off x="5676605" y="4591717"/>
            <a:ext cx="538016" cy="347806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F00020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p>
            <a:pPr>
              <a:defRPr/>
            </a:pPr>
            <a:endParaRPr>
              <a:latin typeface="Open Sans Extrabold"/>
              <a:cs typeface="Open Sans Extra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rgbClr val="151B54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23986588" name="Titre 1"/>
          <p:cNvSpPr>
            <a:spLocks noGrp="1"/>
          </p:cNvSpPr>
          <p:nvPr>
            <p:ph type="title"/>
          </p:nvPr>
        </p:nvSpPr>
        <p:spPr bwMode="auto">
          <a:xfrm flipH="0" flipV="0">
            <a:off x="838197" y="538888"/>
            <a:ext cx="3525939" cy="1325560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rmAutofit fontScale="90000" lnSpcReduction="2000"/>
          </a:bodyPr>
          <a:lstStyle/>
          <a:p>
            <a:pPr>
              <a:defRPr/>
            </a:pPr>
            <a:r>
              <a:rPr>
                <a:gradFill>
                  <a:gsLst>
                    <a:gs pos="0">
                      <a:srgbClr val="FD6C9E"/>
                    </a:gs>
                    <a:gs pos="100000">
                      <a:srgbClr val="FEB685"/>
                    </a:gs>
                  </a:gsLst>
                  <a:lin ang="5400000" scaled="1"/>
                </a:gradFill>
                <a:latin typeface="Open Sans Extrabold"/>
                <a:cs typeface="Open Sans Extrabold"/>
              </a:rPr>
              <a:t>Diapositive simple </a:t>
            </a:r>
            <a:r>
              <a:rPr>
                <a:gradFill>
                  <a:gsLst>
                    <a:gs pos="0">
                      <a:srgbClr val="FD6C9E"/>
                    </a:gs>
                    <a:gs pos="100000">
                      <a:srgbClr val="FEB685"/>
                    </a:gs>
                  </a:gsLst>
                  <a:lin ang="5400000" scaled="1"/>
                </a:gradFill>
                <a:latin typeface="Open Sans Extrabold"/>
                <a:cs typeface="Open Sans Extrabold"/>
              </a:rPr>
              <a:t>image</a:t>
            </a:r>
            <a:endParaRPr>
              <a:gradFill>
                <a:gsLst>
                  <a:gs pos="0">
                    <a:srgbClr val="FFFF00">
                      <a:alpha val="99999"/>
                    </a:srgbClr>
                  </a:gs>
                  <a:gs pos="100000">
                    <a:srgbClr val="00B0F0">
                      <a:alpha val="99999"/>
                    </a:srgbClr>
                  </a:gs>
                </a:gsLst>
                <a:lin ang="5400000" scaled="1"/>
              </a:gradFill>
              <a:latin typeface="Open Sans Extrabold"/>
              <a:cs typeface="Open Sans Extrabold"/>
            </a:endParaRPr>
          </a:p>
        </p:txBody>
      </p:sp>
      <p:sp>
        <p:nvSpPr>
          <p:cNvPr id="848206257" name="Espace réservé du contenu 2"/>
          <p:cNvSpPr>
            <a:spLocks noGrp="1"/>
          </p:cNvSpPr>
          <p:nvPr>
            <p:ph idx="1"/>
          </p:nvPr>
        </p:nvSpPr>
        <p:spPr bwMode="auto">
          <a:xfrm flipH="0" flipV="0">
            <a:off x="838197" y="2186028"/>
            <a:ext cx="5673040" cy="4029504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 algn="l" defTabSz="914400">
              <a:lnSpc>
                <a:spcPct val="150000"/>
              </a:lnSpc>
              <a:spcBef>
                <a:spcPts val="995"/>
              </a:spcBef>
              <a:spcAft>
                <a:spcPts val="0"/>
              </a:spcAft>
              <a:defRPr/>
            </a:pPr>
            <a:r>
              <a:rPr strike="noStrike" cap="none" spc="0">
                <a:solidFill>
                  <a:srgbClr val="FEB685"/>
                </a:solidFill>
                <a:latin typeface="Open Sans Semibold"/>
                <a:cs typeface="Open Sans Semibold"/>
              </a:rPr>
              <a:t>Introduction</a:t>
            </a:r>
            <a:endParaRPr strike="noStrike" cap="none" spc="0">
              <a:solidFill>
                <a:srgbClr val="FEB685"/>
              </a:solidFill>
              <a:latin typeface="Open Sans Semibold"/>
              <a:cs typeface="Open Sans Semibold"/>
            </a:endParaRPr>
          </a:p>
          <a:p>
            <a:pPr algn="l" defTabSz="914400">
              <a:lnSpc>
                <a:spcPct val="150000"/>
              </a:lnSpc>
              <a:spcBef>
                <a:spcPts val="995"/>
              </a:spcBef>
              <a:spcAft>
                <a:spcPts val="0"/>
              </a:spcAft>
              <a:defRPr/>
            </a:pPr>
            <a:r>
              <a:rPr strike="noStrike" cap="none" spc="0">
                <a:solidFill>
                  <a:srgbClr val="FEB685"/>
                </a:solidFill>
                <a:latin typeface="Open Sans Semibold"/>
                <a:cs typeface="Open Sans Semibold"/>
              </a:rPr>
              <a:t>Méthodologie</a:t>
            </a:r>
            <a:endParaRPr strike="noStrike" cap="none" spc="0">
              <a:solidFill>
                <a:srgbClr val="FEB685"/>
              </a:solidFill>
              <a:latin typeface="Open Sans Semibold"/>
              <a:cs typeface="Open Sans Semibold"/>
            </a:endParaRPr>
          </a:p>
          <a:p>
            <a:pPr algn="l" defTabSz="914400">
              <a:lnSpc>
                <a:spcPct val="150000"/>
              </a:lnSpc>
              <a:spcBef>
                <a:spcPts val="995"/>
              </a:spcBef>
              <a:spcAft>
                <a:spcPts val="0"/>
              </a:spcAft>
              <a:defRPr/>
            </a:pPr>
            <a:r>
              <a:rPr strike="noStrike" cap="none" spc="0">
                <a:solidFill>
                  <a:srgbClr val="FEB685"/>
                </a:solidFill>
                <a:latin typeface="Open Sans Semibold"/>
                <a:cs typeface="Open Sans Semibold"/>
              </a:rPr>
              <a:t>Résultat et analyse</a:t>
            </a:r>
            <a:endParaRPr strike="noStrike" cap="none" spc="0">
              <a:solidFill>
                <a:srgbClr val="FEB685"/>
              </a:solidFill>
              <a:latin typeface="Open Sans Semibold"/>
              <a:cs typeface="Open Sans Semibold"/>
            </a:endParaRPr>
          </a:p>
          <a:p>
            <a:pPr algn="l" defTabSz="914400">
              <a:lnSpc>
                <a:spcPct val="150000"/>
              </a:lnSpc>
              <a:spcBef>
                <a:spcPts val="995"/>
              </a:spcBef>
              <a:spcAft>
                <a:spcPts val="0"/>
              </a:spcAft>
              <a:defRPr/>
            </a:pPr>
            <a:r>
              <a:rPr strike="noStrike" cap="none" spc="0">
                <a:solidFill>
                  <a:srgbClr val="FEB685"/>
                </a:solidFill>
                <a:latin typeface="Open Sans Semibold"/>
                <a:cs typeface="Open Sans Semibold"/>
              </a:rPr>
              <a:t>Évaluation + amélioration</a:t>
            </a:r>
            <a:endParaRPr strike="noStrike" cap="none" spc="0">
              <a:solidFill>
                <a:srgbClr val="FEB685"/>
              </a:solidFill>
              <a:latin typeface="Open Sans Semibold"/>
              <a:cs typeface="Open Sans Semibold"/>
            </a:endParaRPr>
          </a:p>
          <a:p>
            <a:pPr algn="l" defTabSz="914400">
              <a:lnSpc>
                <a:spcPct val="150000"/>
              </a:lnSpc>
              <a:spcBef>
                <a:spcPts val="995"/>
              </a:spcBef>
              <a:spcAft>
                <a:spcPts val="0"/>
              </a:spcAft>
              <a:defRPr/>
            </a:pPr>
            <a:r>
              <a:rPr strike="noStrike" cap="none" spc="0">
                <a:solidFill>
                  <a:srgbClr val="FEB685"/>
                </a:solidFill>
                <a:latin typeface="Open Sans Semibold"/>
                <a:cs typeface="Open Sans Semibold"/>
              </a:rPr>
              <a:t>Conclusion</a:t>
            </a:r>
            <a:endParaRPr strike="noStrike" cap="none" spc="0">
              <a:solidFill>
                <a:srgbClr val="FEB685"/>
              </a:solidFill>
              <a:latin typeface="Open Sans Semibold"/>
              <a:cs typeface="Open Sans Semibold"/>
            </a:endParaRPr>
          </a:p>
        </p:txBody>
      </p:sp>
      <p:sp>
        <p:nvSpPr>
          <p:cNvPr id="1600293132" name=""/>
          <p:cNvSpPr/>
          <p:nvPr/>
        </p:nvSpPr>
        <p:spPr bwMode="auto">
          <a:xfrm flipH="0" flipV="0">
            <a:off x="3207881" y="5356308"/>
            <a:ext cx="538016" cy="347806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F00020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p>
            <a:pPr>
              <a:defRPr/>
            </a:pPr>
            <a:endParaRPr>
              <a:latin typeface="Open Sans Extrabold"/>
              <a:cs typeface="Open Sans Extrabold"/>
            </a:endParaRPr>
          </a:p>
        </p:txBody>
      </p:sp>
      <p:pic>
        <p:nvPicPr>
          <p:cNvPr id="290072949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5842756" y="255372"/>
            <a:ext cx="6122329" cy="607921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rgbClr val="151B54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34372933" name="Titre 1"/>
          <p:cNvSpPr>
            <a:spLocks noGrp="1"/>
          </p:cNvSpPr>
          <p:nvPr>
            <p:ph type="title"/>
          </p:nvPr>
        </p:nvSpPr>
        <p:spPr bwMode="auto"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>
              <a:defRPr/>
            </a:pPr>
            <a:r>
              <a:rPr>
                <a:gradFill>
                  <a:gsLst>
                    <a:gs pos="0">
                      <a:srgbClr val="FD6C9E"/>
                    </a:gs>
                    <a:gs pos="100000">
                      <a:srgbClr val="FEB685"/>
                    </a:gs>
                  </a:gsLst>
                  <a:lin ang="8100000" scaled="1"/>
                </a:gradFill>
                <a:latin typeface="Open Sans Extrabold"/>
                <a:ea typeface="Open Sans Extrabold"/>
                <a:cs typeface="Open Sans Extrabold"/>
              </a:rPr>
              <a:t>Conculsion</a:t>
            </a:r>
            <a:endParaRPr>
              <a:solidFill>
                <a:srgbClr val="FD6C9E">
                  <a:alpha val="99999"/>
                </a:srgbClr>
              </a:solidFill>
              <a:latin typeface="Open Sans Extrabold"/>
              <a:cs typeface="Open Sans Extrabold"/>
            </a:endParaRPr>
          </a:p>
        </p:txBody>
      </p:sp>
      <p:sp>
        <p:nvSpPr>
          <p:cNvPr id="1008128652" name="Espace réservé du contenu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algn="l" defTabSz="914400">
              <a:lnSpc>
                <a:spcPct val="90000"/>
              </a:lnSpc>
              <a:spcBef>
                <a:spcPts val="997"/>
              </a:spcBef>
              <a:spcAft>
                <a:spcPts val="0"/>
              </a:spcAft>
              <a:defRPr/>
            </a:pPr>
            <a:endParaRPr b="1" strike="noStrike" cap="none" spc="0">
              <a:solidFill>
                <a:srgbClr val="FEB685"/>
              </a:solidFill>
              <a:latin typeface="Open Sans Semibold"/>
              <a:cs typeface="Open Sans Semibold"/>
            </a:endParaRPr>
          </a:p>
        </p:txBody>
      </p:sp>
      <p:sp>
        <p:nvSpPr>
          <p:cNvPr id="2112090404" name=""/>
          <p:cNvSpPr txBox="1"/>
          <p:nvPr/>
        </p:nvSpPr>
        <p:spPr bwMode="auto">
          <a:xfrm flipH="0" flipV="0">
            <a:off x="1274949" y="2735217"/>
            <a:ext cx="1711606" cy="366116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/>
          </a:p>
        </p:txBody>
      </p:sp>
      <p:sp>
        <p:nvSpPr>
          <p:cNvPr id="621990606" name=""/>
          <p:cNvSpPr/>
          <p:nvPr/>
        </p:nvSpPr>
        <p:spPr bwMode="auto">
          <a:xfrm flipH="0" flipV="0">
            <a:off x="1274949" y="5372186"/>
            <a:ext cx="2233224" cy="555504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002E8A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/>
          <a:p>
            <a:pPr algn="ctr">
              <a:defRPr/>
            </a:pPr>
            <a:r>
              <a:rPr lang="fr-FR" sz="1800" b="0" i="0" u="none" strike="noStrike" cap="none" spc="0">
                <a:gradFill>
                  <a:gsLst>
                    <a:gs pos="0">
                      <a:srgbClr val="FD6C9E"/>
                    </a:gs>
                    <a:gs pos="100000">
                      <a:srgbClr val="FEB685"/>
                    </a:gs>
                  </a:gsLst>
                  <a:lin ang="8100000" scaled="1"/>
                </a:gradFill>
                <a:latin typeface="Open Sans Extrabold"/>
                <a:ea typeface="Open Sans Extrabold"/>
                <a:cs typeface="Open Sans Extrabold"/>
              </a:rPr>
              <a:t>Réussite</a:t>
            </a:r>
            <a:endParaRPr>
              <a:latin typeface="Open Sans Extrabold"/>
              <a:cs typeface="Open Sans Extrabold"/>
            </a:endParaRPr>
          </a:p>
        </p:txBody>
      </p:sp>
      <p:sp>
        <p:nvSpPr>
          <p:cNvPr id="1744279690" name=""/>
          <p:cNvSpPr/>
          <p:nvPr/>
        </p:nvSpPr>
        <p:spPr bwMode="auto">
          <a:xfrm flipH="0" flipV="0">
            <a:off x="4680448" y="5372186"/>
            <a:ext cx="2233224" cy="555504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002E8A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/>
          <a:p>
            <a:pPr algn="ctr">
              <a:defRPr/>
            </a:pPr>
            <a:r>
              <a:rPr lang="fr-FR" sz="1800" b="0" i="0" u="none" strike="noStrike" cap="none" spc="0">
                <a:gradFill>
                  <a:gsLst>
                    <a:gs pos="0">
                      <a:srgbClr val="FD6C9E"/>
                    </a:gs>
                    <a:gs pos="100000">
                      <a:srgbClr val="FEB685"/>
                    </a:gs>
                  </a:gsLst>
                  <a:lin ang="8100000" scaled="1"/>
                </a:gradFill>
                <a:latin typeface="Open Sans Extrabold"/>
                <a:ea typeface="Open Sans Extrabold"/>
                <a:cs typeface="Open Sans Extrabold"/>
              </a:rPr>
              <a:t>Manuscrite</a:t>
            </a:r>
            <a:endParaRPr>
              <a:latin typeface="Open Sans Extrabold"/>
              <a:cs typeface="Open Sans Extrabold"/>
            </a:endParaRPr>
          </a:p>
        </p:txBody>
      </p:sp>
      <p:sp>
        <p:nvSpPr>
          <p:cNvPr id="910991174" name=""/>
          <p:cNvSpPr/>
          <p:nvPr/>
        </p:nvSpPr>
        <p:spPr bwMode="auto">
          <a:xfrm flipH="0" flipV="0">
            <a:off x="8017616" y="5372186"/>
            <a:ext cx="2233224" cy="555504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002E8A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/>
          <a:p>
            <a:pPr algn="ctr">
              <a:defRPr/>
            </a:pPr>
            <a:r>
              <a:rPr lang="fr-FR" sz="1800" b="0" i="0" u="none" strike="noStrike" cap="none" spc="0">
                <a:gradFill>
                  <a:gsLst>
                    <a:gs pos="0">
                      <a:srgbClr val="FD6C9E"/>
                    </a:gs>
                    <a:gs pos="100000">
                      <a:srgbClr val="FEB685"/>
                    </a:gs>
                  </a:gsLst>
                  <a:lin ang="8100000" scaled="1"/>
                </a:gradFill>
                <a:latin typeface="Open Sans Extrabold"/>
                <a:ea typeface="Open Sans Extrabold"/>
                <a:cs typeface="Open Sans Extrabold"/>
              </a:rPr>
              <a:t>Fichier text</a:t>
            </a:r>
            <a:endParaRPr>
              <a:latin typeface="Open Sans Extrabold"/>
              <a:cs typeface="Open Sans Extrabold"/>
            </a:endParaRPr>
          </a:p>
        </p:txBody>
      </p:sp>
      <p:pic>
        <p:nvPicPr>
          <p:cNvPr id="1992749391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1113711" y="2735217"/>
            <a:ext cx="2555697" cy="2492705"/>
          </a:xfrm>
          <a:prstGeom prst="rect">
            <a:avLst/>
          </a:prstGeom>
        </p:spPr>
      </p:pic>
      <p:pic>
        <p:nvPicPr>
          <p:cNvPr id="1949676552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4519212" y="2735217"/>
            <a:ext cx="2555697" cy="2492705"/>
          </a:xfrm>
          <a:prstGeom prst="rect">
            <a:avLst/>
          </a:prstGeom>
        </p:spPr>
      </p:pic>
      <p:sp>
        <p:nvSpPr>
          <p:cNvPr id="1944187444" name=""/>
          <p:cNvSpPr/>
          <p:nvPr/>
        </p:nvSpPr>
        <p:spPr bwMode="auto">
          <a:xfrm flipH="0" flipV="0">
            <a:off x="4465461" y="2735217"/>
            <a:ext cx="2663197" cy="2611676"/>
          </a:xfrm>
          <a:prstGeom prst="noSmoking">
            <a:avLst>
              <a:gd name="adj" fmla="val 7368"/>
            </a:avLst>
          </a:prstGeom>
          <a:solidFill>
            <a:srgbClr val="F00020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p>
            <a:pPr>
              <a:defRPr/>
            </a:pPr>
            <a:endParaRPr>
              <a:latin typeface="Open Sans Extrabold"/>
              <a:cs typeface="Open Sans Extrabold"/>
            </a:endParaRPr>
          </a:p>
        </p:txBody>
      </p:sp>
      <p:pic>
        <p:nvPicPr>
          <p:cNvPr id="1286646861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 flipH="0" flipV="0">
            <a:off x="7856379" y="2735217"/>
            <a:ext cx="2555697" cy="24927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rgbClr val="151B54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1046027" name="Titre 1"/>
          <p:cNvSpPr>
            <a:spLocks noGrp="1"/>
          </p:cNvSpPr>
          <p:nvPr>
            <p:ph type="title"/>
          </p:nvPr>
        </p:nvSpPr>
        <p:spPr bwMode="auto"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>
              <a:defRPr/>
            </a:pPr>
            <a:r>
              <a:rPr>
                <a:gradFill>
                  <a:gsLst>
                    <a:gs pos="0">
                      <a:srgbClr val="FD6C9E"/>
                    </a:gs>
                    <a:gs pos="100000">
                      <a:srgbClr val="FEB685"/>
                    </a:gs>
                  </a:gsLst>
                  <a:lin ang="8100000" scaled="1"/>
                </a:gradFill>
                <a:latin typeface="Open Sans Extrabold"/>
                <a:ea typeface="Open Sans Extrabold"/>
                <a:cs typeface="Open Sans Extrabold"/>
              </a:rPr>
              <a:t>Nicolas </a:t>
            </a:r>
            <a:r>
              <a:rPr>
                <a:gradFill>
                  <a:gsLst>
                    <a:gs pos="0">
                      <a:srgbClr val="FD6C9E"/>
                    </a:gs>
                    <a:gs pos="100000">
                      <a:srgbClr val="FEB685"/>
                    </a:gs>
                  </a:gsLst>
                  <a:lin ang="8100000" scaled="1"/>
                </a:gradFill>
                <a:latin typeface="Open Sans Extrabold"/>
                <a:ea typeface="Open Sans Extrabold"/>
                <a:cs typeface="Open Sans Extrabold"/>
              </a:rPr>
              <a:t>Tessier (Open sans Extrebold)</a:t>
            </a:r>
            <a:endParaRPr>
              <a:solidFill>
                <a:srgbClr val="FD6C9E">
                  <a:alpha val="99999"/>
                </a:srgbClr>
              </a:solidFill>
              <a:latin typeface="Open Sans Extrabold"/>
              <a:cs typeface="Open Sans Extrabold"/>
            </a:endParaRPr>
          </a:p>
        </p:txBody>
      </p:sp>
      <p:sp>
        <p:nvSpPr>
          <p:cNvPr id="1832972884" name="Espace réservé du contenu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marL="0" indent="0">
              <a:buFont typeface="Arial"/>
              <a:buNone/>
              <a:defRPr/>
            </a:pPr>
            <a:endParaRPr>
              <a:latin typeface="Open Sans Semibold"/>
              <a:cs typeface="Open Sans Semibold"/>
            </a:endParaRPr>
          </a:p>
        </p:txBody>
      </p:sp>
      <p:sp>
        <p:nvSpPr>
          <p:cNvPr id="1320834970" name=""/>
          <p:cNvSpPr/>
          <p:nvPr/>
        </p:nvSpPr>
        <p:spPr bwMode="auto">
          <a:xfrm flipH="0" flipV="0">
            <a:off x="3438010" y="2574324"/>
            <a:ext cx="2233226" cy="113592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002E8A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p>
            <a:pPr>
              <a:defRPr/>
            </a:pPr>
            <a:r>
              <a:rPr lang="fr-FR" sz="1800" b="0" i="0" u="none" strike="noStrike" cap="none" spc="0">
                <a:solidFill>
                  <a:schemeClr val="lt1"/>
                </a:solidFill>
                <a:latin typeface="Arial"/>
                <a:ea typeface="Arial"/>
                <a:cs typeface="Arial"/>
              </a:rPr>
              <a:t>Text</a:t>
            </a:r>
            <a:endParaRPr lang="fr-FR" sz="1800" b="0" i="0" u="none" strike="noStrike" cap="none" spc="0">
              <a:solidFill>
                <a:schemeClr val="lt1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1060847305" name=""/>
          <p:cNvSpPr/>
          <p:nvPr/>
        </p:nvSpPr>
        <p:spPr bwMode="auto">
          <a:xfrm flipH="0" flipV="0">
            <a:off x="6216219" y="2496193"/>
            <a:ext cx="2233225" cy="1135919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70E000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/>
          <a:p>
            <a:pPr algn="ctr">
              <a:defRPr/>
            </a:pPr>
            <a:r>
              <a:rPr lang="fr-FR" sz="1800" b="0" i="0" u="none" strike="noStrike" cap="none" spc="0">
                <a:solidFill>
                  <a:schemeClr val="tx1"/>
                </a:solidFill>
                <a:latin typeface="Open Sans Extrabold"/>
                <a:ea typeface="Open Sans Extrabold"/>
                <a:cs typeface="Open Sans Extrabold"/>
              </a:rPr>
              <a:t>Nicolas</a:t>
            </a:r>
            <a:endParaRPr>
              <a:latin typeface="Open Sans Extrabold"/>
              <a:cs typeface="Open Sans Extrabold"/>
            </a:endParaRPr>
          </a:p>
        </p:txBody>
      </p:sp>
      <p:sp>
        <p:nvSpPr>
          <p:cNvPr id="1879743588" name=""/>
          <p:cNvSpPr/>
          <p:nvPr/>
        </p:nvSpPr>
        <p:spPr bwMode="auto">
          <a:xfrm flipH="0" flipV="0">
            <a:off x="8719750" y="4380727"/>
            <a:ext cx="2233225" cy="1135919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00020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p>
            <a:pPr>
              <a:defRPr/>
            </a:pPr>
            <a:r>
              <a:rPr lang="fr-FR" sz="1800" b="0" i="0" u="none" strike="noStrike" cap="none" spc="0">
                <a:solidFill>
                  <a:schemeClr val="tx1"/>
                </a:solidFill>
                <a:latin typeface="Open Sans Extrabold"/>
                <a:ea typeface="Open Sans Extrabold"/>
                <a:cs typeface="Open Sans Extrabold"/>
              </a:rPr>
              <a:t>Text</a:t>
            </a:r>
            <a:endParaRPr>
              <a:latin typeface="Open Sans Extrabold"/>
              <a:cs typeface="Open Sans Extrabold"/>
            </a:endParaRPr>
          </a:p>
        </p:txBody>
      </p:sp>
      <p:sp>
        <p:nvSpPr>
          <p:cNvPr id="139872342" name=""/>
          <p:cNvSpPr/>
          <p:nvPr/>
        </p:nvSpPr>
        <p:spPr bwMode="auto">
          <a:xfrm flipH="0" flipV="0">
            <a:off x="1011621" y="4380727"/>
            <a:ext cx="2233225" cy="1135919"/>
          </a:xfrm>
          <a:prstGeom prst="round2DiagRect">
            <a:avLst>
              <a:gd name="adj1" fmla="val 16667"/>
              <a:gd name="adj2" fmla="val 0"/>
            </a:avLst>
          </a:prstGeom>
          <a:gradFill>
            <a:gsLst>
              <a:gs pos="0">
                <a:srgbClr val="7FFF00"/>
              </a:gs>
              <a:gs pos="74000">
                <a:srgbClr val="BFFF00"/>
              </a:gs>
              <a:gs pos="100000">
                <a:srgbClr val="FFFF00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p>
            <a:pPr>
              <a:defRPr/>
            </a:pPr>
            <a:r>
              <a:rPr lang="fr-FR" sz="18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Text</a:t>
            </a:r>
            <a:endParaRPr/>
          </a:p>
        </p:txBody>
      </p:sp>
      <p:sp>
        <p:nvSpPr>
          <p:cNvPr id="182651999" name=""/>
          <p:cNvSpPr/>
          <p:nvPr/>
        </p:nvSpPr>
        <p:spPr bwMode="auto">
          <a:xfrm flipH="0" flipV="0">
            <a:off x="3532399" y="4380727"/>
            <a:ext cx="2138837" cy="567959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bg1">
              <a:lumMod val="50000"/>
            </a:schemeClr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/>
          <a:p>
            <a:pPr algn="ctr">
              <a:defRPr/>
            </a:pPr>
            <a:r>
              <a:rPr lang="fr-FR" sz="1800" b="0" i="0" u="none" strike="noStrike" cap="none" spc="0">
                <a:solidFill>
                  <a:schemeClr val="bg1"/>
                </a:solidFill>
                <a:latin typeface="Open Sans"/>
                <a:ea typeface="Open Sans"/>
                <a:cs typeface="Open Sans"/>
              </a:rPr>
              <a:t>Some text</a:t>
            </a:r>
            <a:endParaRPr>
              <a:solidFill>
                <a:schemeClr val="bg1"/>
              </a:solidFill>
              <a:latin typeface="Open Sans"/>
              <a:cs typeface="Open Sans"/>
            </a:endParaRPr>
          </a:p>
        </p:txBody>
      </p:sp>
      <p:sp>
        <p:nvSpPr>
          <p:cNvPr id="1411091528" name=""/>
          <p:cNvSpPr/>
          <p:nvPr/>
        </p:nvSpPr>
        <p:spPr bwMode="auto">
          <a:xfrm flipH="0" flipV="0">
            <a:off x="8719750" y="2496193"/>
            <a:ext cx="2233225" cy="1135919"/>
          </a:xfrm>
          <a:prstGeom prst="round2DiagRect">
            <a:avLst>
              <a:gd name="adj1" fmla="val 16667"/>
              <a:gd name="adj2" fmla="val 0"/>
            </a:avLst>
          </a:prstGeom>
          <a:gradFill>
            <a:gsLst>
              <a:gs pos="0">
                <a:srgbClr val="00B0F0"/>
              </a:gs>
              <a:gs pos="100000">
                <a:srgbClr val="00B6F2"/>
              </a:gs>
            </a:gsLst>
            <a:path path="circle"/>
          </a:gra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/>
          <a:p>
            <a:pPr algn="l">
              <a:defRPr/>
            </a:pPr>
            <a:r>
              <a:rPr lang="fr-FR" sz="1800" b="0" i="0" u="none" strike="noStrike" cap="none" spc="0">
                <a:solidFill>
                  <a:schemeClr val="tx1"/>
                </a:solidFill>
                <a:latin typeface="Open Sans Extrabold"/>
                <a:ea typeface="Open Sans Extrabold"/>
                <a:cs typeface="Open Sans Extrabold"/>
              </a:rPr>
              <a:t>Text</a:t>
            </a:r>
            <a:endParaRPr>
              <a:latin typeface="Open Sans Extrabold"/>
              <a:cs typeface="Open Sans Extrabold"/>
            </a:endParaRPr>
          </a:p>
        </p:txBody>
      </p:sp>
      <p:sp>
        <p:nvSpPr>
          <p:cNvPr id="1533910557" name=""/>
          <p:cNvSpPr/>
          <p:nvPr/>
        </p:nvSpPr>
        <p:spPr bwMode="auto">
          <a:xfrm flipH="0" flipV="0">
            <a:off x="6216219" y="4380727"/>
            <a:ext cx="2233225" cy="1135919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p>
            <a:pPr>
              <a:defRPr/>
            </a:pPr>
            <a:r>
              <a:rPr lang="fr-FR" sz="1800" b="0" i="0" u="none" strike="noStrike" cap="none" spc="0">
                <a:solidFill>
                  <a:schemeClr val="tx1"/>
                </a:solidFill>
                <a:latin typeface="Open Sans Extrabold"/>
                <a:ea typeface="Open Sans Extrabold"/>
                <a:cs typeface="Open Sans Extrabold"/>
              </a:rPr>
              <a:t>Text</a:t>
            </a:r>
            <a:endParaRPr>
              <a:latin typeface="Open Sans Extrabold"/>
              <a:cs typeface="Open Sans Extrabold"/>
            </a:endParaRPr>
          </a:p>
        </p:txBody>
      </p:sp>
      <p:sp>
        <p:nvSpPr>
          <p:cNvPr id="307759545" name=""/>
          <p:cNvSpPr/>
          <p:nvPr/>
        </p:nvSpPr>
        <p:spPr bwMode="auto">
          <a:xfrm flipH="0" flipV="0">
            <a:off x="1058815" y="2629029"/>
            <a:ext cx="2138836" cy="1135918"/>
          </a:xfrm>
          <a:prstGeom prst="round2DiagRect">
            <a:avLst>
              <a:gd name="adj1" fmla="val 16667"/>
              <a:gd name="adj2" fmla="val 0"/>
            </a:avLst>
          </a:prstGeom>
          <a:gradFill>
            <a:gsLst>
              <a:gs pos="0">
                <a:srgbClr val="FD6C9E"/>
              </a:gs>
              <a:gs pos="100000">
                <a:srgbClr val="FEB685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p>
            <a:pPr>
              <a:defRPr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rgbClr val="151B54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96508266" name="Titre 1"/>
          <p:cNvSpPr>
            <a:spLocks noGrp="1"/>
          </p:cNvSpPr>
          <p:nvPr>
            <p:ph type="title"/>
          </p:nvPr>
        </p:nvSpPr>
        <p:spPr bwMode="auto"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>
              <a:defRPr/>
            </a:pPr>
            <a:endParaRPr>
              <a:solidFill>
                <a:srgbClr val="FD6C9E">
                  <a:alpha val="99999"/>
                </a:srgbClr>
              </a:solidFill>
              <a:latin typeface="Open Sans Extrabold"/>
              <a:cs typeface="Open Sans Extrabold"/>
            </a:endParaRPr>
          </a:p>
        </p:txBody>
      </p:sp>
      <p:sp>
        <p:nvSpPr>
          <p:cNvPr id="257714799" name="Espace réservé du contenu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marL="0" indent="0">
              <a:buFont typeface="Arial"/>
              <a:buNone/>
              <a:defRPr/>
            </a:pPr>
            <a:endParaRPr>
              <a:latin typeface="Open Sans Semibold"/>
              <a:cs typeface="Open Sans Semibold"/>
            </a:endParaRPr>
          </a:p>
        </p:txBody>
      </p:sp>
      <p:sp>
        <p:nvSpPr>
          <p:cNvPr id="437465486" name=""/>
          <p:cNvSpPr txBox="1"/>
          <p:nvPr/>
        </p:nvSpPr>
        <p:spPr bwMode="auto">
          <a:xfrm flipH="0" flipV="0">
            <a:off x="1274949" y="2735219"/>
            <a:ext cx="1711609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/>
          </a:p>
        </p:txBody>
      </p:sp>
      <p:sp>
        <p:nvSpPr>
          <p:cNvPr id="1485983269" name=""/>
          <p:cNvSpPr/>
          <p:nvPr/>
        </p:nvSpPr>
        <p:spPr bwMode="auto">
          <a:xfrm flipH="0" flipV="0">
            <a:off x="1061335" y="2397339"/>
            <a:ext cx="2138836" cy="1135918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FFF00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p>
            <a:pPr>
              <a:defRPr/>
            </a:pPr>
            <a:r>
              <a:rPr lang="fr-FR" sz="1800" b="0" i="0" u="none" strike="noStrike" cap="none" spc="0">
                <a:solidFill>
                  <a:schemeClr val="tx1"/>
                </a:solidFill>
                <a:latin typeface="Open Sans Extrabold"/>
                <a:ea typeface="Open Sans Extrabold"/>
                <a:cs typeface="Open Sans Extrabold"/>
              </a:rPr>
              <a:t>Text</a:t>
            </a:r>
            <a:endParaRPr/>
          </a:p>
        </p:txBody>
      </p:sp>
      <p:sp>
        <p:nvSpPr>
          <p:cNvPr id="946701551" name=""/>
          <p:cNvSpPr/>
          <p:nvPr/>
        </p:nvSpPr>
        <p:spPr bwMode="auto">
          <a:xfrm flipH="0" flipV="0">
            <a:off x="3641807" y="2397339"/>
            <a:ext cx="2138835" cy="1135917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38F2A8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p>
            <a:pPr>
              <a:defRPr/>
            </a:pPr>
            <a:r>
              <a:rPr lang="fr-FR" sz="1800" b="0" i="0" u="none" strike="noStrike" cap="none" spc="0">
                <a:solidFill>
                  <a:schemeClr val="tx1"/>
                </a:solidFill>
                <a:latin typeface="Open Sans Extrabold"/>
                <a:ea typeface="Open Sans Extrabold"/>
                <a:cs typeface="Open Sans Extrabold"/>
              </a:rPr>
              <a:t>Text</a:t>
            </a:r>
            <a:endParaRPr/>
          </a:p>
        </p:txBody>
      </p:sp>
      <p:sp>
        <p:nvSpPr>
          <p:cNvPr id="476275244" name=""/>
          <p:cNvSpPr/>
          <p:nvPr/>
        </p:nvSpPr>
        <p:spPr bwMode="auto">
          <a:xfrm flipH="0" flipV="0">
            <a:off x="6323480" y="2397339"/>
            <a:ext cx="2138835" cy="1135917"/>
          </a:xfrm>
          <a:prstGeom prst="round2DiagRect">
            <a:avLst>
              <a:gd name="adj1" fmla="val 16667"/>
              <a:gd name="adj2" fmla="val 0"/>
            </a:avLst>
          </a:prstGeom>
          <a:gradFill>
            <a:gsLst>
              <a:gs pos="0">
                <a:srgbClr val="38F2A8"/>
              </a:gs>
              <a:gs pos="100000">
                <a:srgbClr val="00B0F0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p>
            <a:pPr>
              <a:defRPr/>
            </a:pPr>
            <a:r>
              <a:rPr lang="fr-FR" sz="1800" b="0" i="0" u="none" strike="noStrike" cap="none" spc="0">
                <a:solidFill>
                  <a:schemeClr val="tx1"/>
                </a:solidFill>
                <a:latin typeface="Open Sans Extrabold"/>
                <a:ea typeface="Open Sans Extrabold"/>
                <a:cs typeface="Open Sans Extrabold"/>
              </a:rPr>
              <a:t>Text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rgbClr val="151B54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56381671" name="Titre 1"/>
          <p:cNvSpPr>
            <a:spLocks noGrp="1"/>
          </p:cNvSpPr>
          <p:nvPr>
            <p:ph type="title"/>
          </p:nvPr>
        </p:nvSpPr>
        <p:spPr bwMode="auto"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>
              <a:defRPr/>
            </a:pPr>
            <a:r>
              <a:rPr>
                <a:gradFill>
                  <a:gsLst>
                    <a:gs pos="0">
                      <a:srgbClr val="FD6C9E"/>
                    </a:gs>
                    <a:gs pos="100000">
                      <a:srgbClr val="FEB685"/>
                    </a:gs>
                  </a:gsLst>
                  <a:lin ang="8100000" scaled="1"/>
                </a:gradFill>
                <a:latin typeface="Open Sans Extrabold"/>
                <a:ea typeface="Open Sans Extrabold"/>
                <a:cs typeface="Open Sans Extrabold"/>
              </a:rPr>
              <a:t>Diapositive normal</a:t>
            </a:r>
            <a:endParaRPr>
              <a:solidFill>
                <a:srgbClr val="FD6C9E">
                  <a:alpha val="99999"/>
                </a:srgbClr>
              </a:solidFill>
              <a:latin typeface="Open Sans Extrabold"/>
              <a:cs typeface="Open Sans Extrabold"/>
            </a:endParaRPr>
          </a:p>
        </p:txBody>
      </p:sp>
      <p:sp>
        <p:nvSpPr>
          <p:cNvPr id="1704172731" name="Espace réservé du contenu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algn="l" defTabSz="914400">
              <a:lnSpc>
                <a:spcPct val="90000"/>
              </a:lnSpc>
              <a:spcBef>
                <a:spcPts val="999"/>
              </a:spcBef>
              <a:spcAft>
                <a:spcPts val="0"/>
              </a:spcAft>
              <a:defRPr/>
            </a:pPr>
            <a:r>
              <a:rPr strike="noStrike" cap="none" spc="0">
                <a:solidFill>
                  <a:srgbClr val="FEB685"/>
                </a:solidFill>
                <a:latin typeface="Open Sans Semibold"/>
                <a:cs typeface="Open Sans Semibold"/>
              </a:rPr>
              <a:t>Nicolas Tessier sait faire du desing</a:t>
            </a:r>
            <a:endParaRPr strike="noStrike" cap="none" spc="0">
              <a:solidFill>
                <a:srgbClr val="FEB685"/>
              </a:solidFill>
              <a:latin typeface="Open Sans Semibold"/>
              <a:cs typeface="Open Sans Semibold"/>
            </a:endParaRPr>
          </a:p>
        </p:txBody>
      </p:sp>
      <p:sp>
        <p:nvSpPr>
          <p:cNvPr id="1981757769" name=""/>
          <p:cNvSpPr txBox="1"/>
          <p:nvPr/>
        </p:nvSpPr>
        <p:spPr bwMode="auto">
          <a:xfrm flipH="0" flipV="0">
            <a:off x="1274949" y="2735218"/>
            <a:ext cx="1711608" cy="366118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rgbClr val="151B54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39952324" name="Titre 1"/>
          <p:cNvSpPr>
            <a:spLocks noGrp="1"/>
          </p:cNvSpPr>
          <p:nvPr>
            <p:ph type="title"/>
          </p:nvPr>
        </p:nvSpPr>
        <p:spPr bwMode="auto"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>
              <a:defRPr/>
            </a:pPr>
            <a:r>
              <a:rPr>
                <a:gradFill>
                  <a:gsLst>
                    <a:gs pos="0">
                      <a:srgbClr val="FD6C9E"/>
                    </a:gs>
                    <a:gs pos="100000">
                      <a:srgbClr val="FEB685"/>
                    </a:gs>
                  </a:gsLst>
                  <a:lin ang="8100000" scaled="1"/>
                </a:gradFill>
                <a:latin typeface="Open Sans Extrabold"/>
                <a:ea typeface="Open Sans Extrabold"/>
                <a:cs typeface="Open Sans Extrabold"/>
              </a:rPr>
              <a:t>Diapositive Image</a:t>
            </a:r>
            <a:endParaRPr>
              <a:solidFill>
                <a:srgbClr val="FD6C9E">
                  <a:alpha val="99999"/>
                </a:srgbClr>
              </a:solidFill>
              <a:latin typeface="Open Sans Extrabold"/>
              <a:cs typeface="Open Sans Extrabold"/>
            </a:endParaRPr>
          </a:p>
        </p:txBody>
      </p:sp>
      <p:sp>
        <p:nvSpPr>
          <p:cNvPr id="1741612158" name="Espace réservé du contenu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marL="0" indent="0" algn="l" defTabSz="914400">
              <a:lnSpc>
                <a:spcPct val="90000"/>
              </a:lnSpc>
              <a:spcBef>
                <a:spcPts val="999"/>
              </a:spcBef>
              <a:spcAft>
                <a:spcPts val="0"/>
              </a:spcAft>
              <a:buFont typeface="Arial"/>
              <a:buNone/>
              <a:defRPr/>
            </a:pPr>
            <a:endParaRPr strike="noStrike" cap="none" spc="0">
              <a:solidFill>
                <a:srgbClr val="FEB685"/>
              </a:solidFill>
              <a:latin typeface="Open Sans Semibold"/>
              <a:cs typeface="Open Sans Semibold"/>
            </a:endParaRPr>
          </a:p>
        </p:txBody>
      </p:sp>
      <p:sp>
        <p:nvSpPr>
          <p:cNvPr id="1193027290" name=""/>
          <p:cNvSpPr txBox="1"/>
          <p:nvPr/>
        </p:nvSpPr>
        <p:spPr bwMode="auto">
          <a:xfrm flipH="0" flipV="0">
            <a:off x="1274949" y="2735218"/>
            <a:ext cx="1711608" cy="366118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/>
          </a:p>
        </p:txBody>
      </p:sp>
      <p:pic>
        <p:nvPicPr>
          <p:cNvPr id="1475342942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2068469" y="416747"/>
            <a:ext cx="7701182" cy="77011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rgbClr val="151B54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11213684" name="Titre 1"/>
          <p:cNvSpPr>
            <a:spLocks noGrp="1"/>
          </p:cNvSpPr>
          <p:nvPr>
            <p:ph type="title"/>
          </p:nvPr>
        </p:nvSpPr>
        <p:spPr bwMode="auto"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>
              <a:defRPr/>
            </a:pPr>
            <a:r>
              <a:rPr>
                <a:gradFill>
                  <a:gsLst>
                    <a:gs pos="0">
                      <a:srgbClr val="FD6C9E"/>
                    </a:gs>
                    <a:gs pos="100000">
                      <a:srgbClr val="FEB685"/>
                    </a:gs>
                  </a:gsLst>
                  <a:lin ang="8100000" scaled="1"/>
                </a:gradFill>
                <a:latin typeface="Open Sans Extrabold"/>
                <a:ea typeface="Open Sans Extrabold"/>
                <a:cs typeface="Open Sans Extrabold"/>
              </a:rPr>
              <a:t>Diapositive conversation</a:t>
            </a:r>
            <a:endParaRPr>
              <a:solidFill>
                <a:srgbClr val="FD6C9E">
                  <a:alpha val="99999"/>
                </a:srgbClr>
              </a:solidFill>
              <a:latin typeface="Open Sans Extrabold"/>
              <a:cs typeface="Open Sans Extrabold"/>
            </a:endParaRPr>
          </a:p>
        </p:txBody>
      </p:sp>
      <p:sp>
        <p:nvSpPr>
          <p:cNvPr id="1177020645" name="Espace réservé du contenu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marL="0" indent="0" algn="l" defTabSz="914400">
              <a:lnSpc>
                <a:spcPct val="90000"/>
              </a:lnSpc>
              <a:spcBef>
                <a:spcPts val="998"/>
              </a:spcBef>
              <a:spcAft>
                <a:spcPts val="0"/>
              </a:spcAft>
              <a:buFont typeface="Arial"/>
              <a:buNone/>
              <a:defRPr/>
            </a:pPr>
            <a:r>
              <a:rPr strike="noStrike" cap="none" spc="0">
                <a:solidFill>
                  <a:srgbClr val="FEB685"/>
                </a:solidFill>
                <a:latin typeface="Open Sans Semibold"/>
                <a:cs typeface="Open Sans Semibold"/>
              </a:rPr>
              <a:t> </a:t>
            </a:r>
            <a:endParaRPr strike="noStrike" cap="none" spc="0">
              <a:solidFill>
                <a:srgbClr val="FEB685"/>
              </a:solidFill>
              <a:latin typeface="Open Sans Semibold"/>
              <a:cs typeface="Open Sans Semibold"/>
            </a:endParaRPr>
          </a:p>
        </p:txBody>
      </p:sp>
      <p:sp>
        <p:nvSpPr>
          <p:cNvPr id="1042241481" name=""/>
          <p:cNvSpPr/>
          <p:nvPr/>
        </p:nvSpPr>
        <p:spPr bwMode="auto">
          <a:prstGeom prst="round2DiagRect">
            <a:avLst>
              <a:gd name="adj1" fmla="val 16667"/>
              <a:gd name="adj2" fmla="val 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7637530" name=""/>
          <p:cNvSpPr txBox="1"/>
          <p:nvPr/>
        </p:nvSpPr>
        <p:spPr bwMode="auto">
          <a:xfrm flipH="0" flipV="0">
            <a:off x="1274949" y="2735217"/>
            <a:ext cx="1711607" cy="366117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/>
          </a:p>
        </p:txBody>
      </p:sp>
      <p:sp>
        <p:nvSpPr>
          <p:cNvPr id="179676602" name=""/>
          <p:cNvSpPr/>
          <p:nvPr/>
        </p:nvSpPr>
        <p:spPr bwMode="auto">
          <a:xfrm flipH="0" flipV="0">
            <a:off x="7511249" y="2207482"/>
            <a:ext cx="3733139" cy="527734"/>
          </a:xfrm>
          <a:prstGeom prst="wedgeRoundRectCallout">
            <a:avLst>
              <a:gd name="adj1" fmla="val 45334"/>
              <a:gd name="adj2" fmla="val 76000"/>
              <a:gd name="adj3" fmla="val 16667"/>
            </a:avLst>
          </a:prstGeom>
          <a:solidFill>
            <a:srgbClr val="2467FE"/>
          </a:solidFill>
          <a:ln w="12700" cap="flat" cmpd="sng" algn="ctr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p>
            <a:pPr>
              <a:defRPr/>
            </a:pPr>
            <a:r>
              <a:rPr>
                <a:latin typeface="Open Sans Semibold"/>
                <a:ea typeface="Open Sans Semibold"/>
                <a:cs typeface="Open Sans Semibold"/>
              </a:rPr>
              <a:t>Text</a:t>
            </a:r>
            <a:endParaRPr>
              <a:latin typeface="Open Sans Semibold"/>
              <a:cs typeface="Open Sans Semibold"/>
            </a:endParaRPr>
          </a:p>
        </p:txBody>
      </p:sp>
      <p:sp>
        <p:nvSpPr>
          <p:cNvPr id="259446512" name=""/>
          <p:cNvSpPr/>
          <p:nvPr/>
        </p:nvSpPr>
        <p:spPr bwMode="auto">
          <a:xfrm flipH="0" flipV="0">
            <a:off x="912854" y="3172854"/>
            <a:ext cx="3732769" cy="487059"/>
          </a:xfrm>
          <a:prstGeom prst="wedgeRoundRectCallout">
            <a:avLst>
              <a:gd name="adj1" fmla="val -47196"/>
              <a:gd name="adj2" fmla="val 116491"/>
              <a:gd name="adj3" fmla="val 16667"/>
            </a:avLst>
          </a:prstGeom>
          <a:solidFill>
            <a:srgbClr val="E3E3E5"/>
          </a:solidFill>
          <a:ln w="12700" cap="flat" cmpd="sng" algn="ctr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p>
            <a:pPr>
              <a:defRPr/>
            </a:pPr>
            <a:r>
              <a:rPr>
                <a:solidFill>
                  <a:schemeClr val="tx1"/>
                </a:solidFill>
                <a:latin typeface="Open Sans Semibold"/>
                <a:ea typeface="Open Sans Semibold"/>
                <a:cs typeface="Open Sans Semibold"/>
              </a:rPr>
              <a:t>Text</a:t>
            </a:r>
            <a:endParaRPr>
              <a:solidFill>
                <a:schemeClr val="tx1"/>
              </a:solidFill>
              <a:latin typeface="Open Sans Semibold"/>
              <a:cs typeface="Open Sans Semi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rgbClr val="151B54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02136094" name="Titre 1"/>
          <p:cNvSpPr>
            <a:spLocks noGrp="1"/>
          </p:cNvSpPr>
          <p:nvPr>
            <p:ph type="title"/>
          </p:nvPr>
        </p:nvSpPr>
        <p:spPr bwMode="auto"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>
              <a:defRPr/>
            </a:pPr>
            <a:r>
              <a:rPr>
                <a:gradFill>
                  <a:gsLst>
                    <a:gs pos="0">
                      <a:srgbClr val="FD6C9E"/>
                    </a:gs>
                    <a:gs pos="100000">
                      <a:srgbClr val="FEB685"/>
                    </a:gs>
                  </a:gsLst>
                  <a:lin ang="8100000" scaled="1"/>
                </a:gradFill>
                <a:latin typeface="Open Sans Extrabold"/>
                <a:ea typeface="Open Sans Extrabold"/>
                <a:cs typeface="Open Sans Extrabold"/>
              </a:rPr>
              <a:t>Diapositive Graphique</a:t>
            </a:r>
            <a:endParaRPr>
              <a:solidFill>
                <a:srgbClr val="FD6C9E">
                  <a:alpha val="99999"/>
                </a:srgbClr>
              </a:solidFill>
              <a:latin typeface="Open Sans Extrabold"/>
              <a:cs typeface="Open Sans Extrabold"/>
            </a:endParaRPr>
          </a:p>
        </p:txBody>
      </p:sp>
      <p:sp>
        <p:nvSpPr>
          <p:cNvPr id="1153273217" name="Espace réservé du contenu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marL="0" indent="0" algn="l" defTabSz="914400">
              <a:lnSpc>
                <a:spcPct val="90000"/>
              </a:lnSpc>
              <a:spcBef>
                <a:spcPts val="997"/>
              </a:spcBef>
              <a:spcAft>
                <a:spcPts val="0"/>
              </a:spcAft>
              <a:buFont typeface="Arial"/>
              <a:buNone/>
              <a:defRPr/>
            </a:pPr>
            <a:r>
              <a:rPr strike="noStrike" cap="none" spc="0">
                <a:solidFill>
                  <a:srgbClr val="FEB685"/>
                </a:solidFill>
                <a:latin typeface="Open Sans Semibold"/>
                <a:cs typeface="Open Sans Semibold"/>
              </a:rPr>
              <a:t> </a:t>
            </a:r>
            <a:endParaRPr strike="noStrike" cap="none" spc="0">
              <a:solidFill>
                <a:srgbClr val="FEB685"/>
              </a:solidFill>
              <a:latin typeface="Open Sans Semibold"/>
              <a:cs typeface="Open Sans Semibold"/>
            </a:endParaRPr>
          </a:p>
        </p:txBody>
      </p:sp>
      <p:sp>
        <p:nvSpPr>
          <p:cNvPr id="1606917345" name=""/>
          <p:cNvSpPr/>
          <p:nvPr/>
        </p:nvSpPr>
        <p:spPr bwMode="auto">
          <a:prstGeom prst="round2DiagRect">
            <a:avLst>
              <a:gd name="adj1" fmla="val 16667"/>
              <a:gd name="adj2" fmla="val 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44516985" name=""/>
          <p:cNvSpPr txBox="1"/>
          <p:nvPr/>
        </p:nvSpPr>
        <p:spPr bwMode="auto">
          <a:xfrm flipH="0" flipV="0">
            <a:off x="1274949" y="2735217"/>
            <a:ext cx="1711606" cy="366116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/>
          </a:p>
        </p:txBody>
      </p:sp>
      <p:graphicFrame>
        <p:nvGraphicFramePr>
          <p:cNvPr id="351128458" name=""/>
          <p:cNvGraphicFramePr>
            <a:graphicFrameLocks xmlns:a="http://schemas.openxmlformats.org/drawingml/2006/main"/>
          </p:cNvGraphicFramePr>
          <p:nvPr/>
        </p:nvGraphicFramePr>
        <p:xfrm>
          <a:off x="896733" y="2029139"/>
          <a:ext cx="10398528" cy="4147822"/>
        </p:xfrm>
        <a:graphic>
          <a:graphicData uri="http://schemas.openxmlformats.org/drawingml/2006/table">
            <a:tbl>
              <a:tblPr firstRow="1" firstCol="0" lastRow="0" lastCol="0" bandRow="0" bandCol="0">
                <a:tableStyleId>{5C22544A-7EE6-4342-B048-85BDC9FD1C3A}</a:tableStyleId>
              </a:tblPr>
              <a:tblGrid>
                <a:gridCol w="2059365"/>
                <a:gridCol w="2059365"/>
                <a:gridCol w="2059365"/>
                <a:gridCol w="2059365"/>
                <a:gridCol w="2059365"/>
              </a:tblGrid>
              <a:tr h="1004650">
                <a:tc>
                  <a:txBody>
                    <a:bodyPr/>
                    <a:p>
                      <a:pPr algn="ctr">
                        <a:defRPr/>
                      </a:pPr>
                      <a:endParaRPr>
                        <a:solidFill>
                          <a:schemeClr val="tx1"/>
                        </a:solidFill>
                        <a:latin typeface="Open Sans Extrabold"/>
                        <a:cs typeface="Open Sans Extrabold"/>
                      </a:endParaRPr>
                    </a:p>
                  </a:txBody>
                  <a:tcPr anchor="ctr">
                    <a:lnL w="76199" algn="ctr">
                      <a:solidFill>
                        <a:srgbClr val="151B54"/>
                      </a:solidFill>
                    </a:lnL>
                    <a:lnR w="76199" algn="ctr">
                      <a:solidFill>
                        <a:srgbClr val="151B54"/>
                      </a:solidFill>
                    </a:lnR>
                    <a:lnT w="76199" algn="ctr">
                      <a:solidFill>
                        <a:srgbClr val="151B54"/>
                      </a:solidFill>
                    </a:lnT>
                    <a:lnB w="76199" algn="ctr">
                      <a:solidFill>
                        <a:srgbClr val="151B54"/>
                      </a:solidFill>
                    </a:lnB>
                    <a:solidFill>
                      <a:srgbClr val="38F2A8"/>
                    </a:solidFill>
                  </a:tcPr>
                </a:tc>
                <a:tc>
                  <a:txBody>
                    <a:bodyPr/>
                    <a:p>
                      <a:pPr algn="ctr">
                        <a:defRPr/>
                      </a:pPr>
                      <a:endParaRPr>
                        <a:solidFill>
                          <a:schemeClr val="tx1"/>
                        </a:solidFill>
                        <a:latin typeface="Open Sans Extrabold"/>
                        <a:cs typeface="Open Sans Extrabold"/>
                      </a:endParaRPr>
                    </a:p>
                  </a:txBody>
                  <a:tcPr anchor="ctr">
                    <a:lnL w="76199" algn="ctr">
                      <a:solidFill>
                        <a:srgbClr val="151B54"/>
                      </a:solidFill>
                    </a:lnL>
                    <a:lnR w="76199" algn="ctr">
                      <a:solidFill>
                        <a:srgbClr val="151B54"/>
                      </a:solidFill>
                    </a:lnR>
                    <a:lnT w="76199" algn="ctr">
                      <a:solidFill>
                        <a:srgbClr val="151B54"/>
                      </a:solidFill>
                    </a:lnT>
                    <a:lnB w="76199" algn="ctr">
                      <a:solidFill>
                        <a:srgbClr val="151B54"/>
                      </a:solidFill>
                    </a:lnB>
                    <a:solidFill>
                      <a:srgbClr val="38F2A8"/>
                    </a:solidFill>
                  </a:tcPr>
                </a:tc>
                <a:tc>
                  <a:txBody>
                    <a:bodyPr/>
                    <a:p>
                      <a:pPr algn="ctr">
                        <a:defRPr/>
                      </a:pPr>
                      <a:endParaRPr>
                        <a:solidFill>
                          <a:schemeClr val="tx1"/>
                        </a:solidFill>
                        <a:latin typeface="Open Sans Extrabold"/>
                        <a:cs typeface="Open Sans Extrabold"/>
                      </a:endParaRPr>
                    </a:p>
                  </a:txBody>
                  <a:tcPr anchor="ctr">
                    <a:lnL w="76199" algn="ctr">
                      <a:solidFill>
                        <a:srgbClr val="151B54"/>
                      </a:solidFill>
                    </a:lnL>
                    <a:lnR w="76199" algn="ctr">
                      <a:solidFill>
                        <a:srgbClr val="151B54"/>
                      </a:solidFill>
                    </a:lnR>
                    <a:lnT w="76199" algn="ctr">
                      <a:solidFill>
                        <a:srgbClr val="151B54"/>
                      </a:solidFill>
                    </a:lnT>
                    <a:lnB w="76199" algn="ctr">
                      <a:solidFill>
                        <a:srgbClr val="151B54"/>
                      </a:solidFill>
                    </a:lnB>
                    <a:solidFill>
                      <a:srgbClr val="38F2A8"/>
                    </a:solidFill>
                  </a:tcPr>
                </a:tc>
                <a:tc>
                  <a:txBody>
                    <a:bodyPr/>
                    <a:p>
                      <a:pPr algn="ctr">
                        <a:defRPr/>
                      </a:pPr>
                      <a:endParaRPr>
                        <a:solidFill>
                          <a:schemeClr val="tx1"/>
                        </a:solidFill>
                        <a:latin typeface="Open Sans Extrabold"/>
                        <a:cs typeface="Open Sans Extrabold"/>
                      </a:endParaRPr>
                    </a:p>
                  </a:txBody>
                  <a:tcPr anchor="ctr">
                    <a:lnL w="76199" algn="ctr">
                      <a:solidFill>
                        <a:srgbClr val="151B54"/>
                      </a:solidFill>
                    </a:lnL>
                    <a:lnR w="76199" algn="ctr">
                      <a:solidFill>
                        <a:srgbClr val="151B54"/>
                      </a:solidFill>
                    </a:lnR>
                    <a:lnT w="76199" algn="ctr">
                      <a:solidFill>
                        <a:srgbClr val="151B54"/>
                      </a:solidFill>
                    </a:lnT>
                    <a:lnB w="76199" algn="ctr">
                      <a:solidFill>
                        <a:srgbClr val="151B54"/>
                      </a:solidFill>
                    </a:lnB>
                    <a:solidFill>
                      <a:srgbClr val="38F2A8"/>
                    </a:solidFill>
                  </a:tcPr>
                </a:tc>
                <a:tc>
                  <a:txBody>
                    <a:bodyPr/>
                    <a:p>
                      <a:pPr algn="ctr">
                        <a:defRPr/>
                      </a:pPr>
                      <a:endParaRPr>
                        <a:solidFill>
                          <a:schemeClr val="tx1"/>
                        </a:solidFill>
                        <a:latin typeface="Open Sans Extrabold"/>
                        <a:cs typeface="Open Sans Extrabold"/>
                      </a:endParaRPr>
                    </a:p>
                  </a:txBody>
                  <a:tcPr anchor="ctr">
                    <a:lnL w="76199" algn="ctr">
                      <a:solidFill>
                        <a:srgbClr val="151B54"/>
                      </a:solidFill>
                    </a:lnL>
                    <a:lnR w="76199" algn="ctr">
                      <a:solidFill>
                        <a:srgbClr val="151B54"/>
                      </a:solidFill>
                    </a:lnR>
                    <a:lnT w="76199" algn="ctr">
                      <a:solidFill>
                        <a:srgbClr val="151B54"/>
                      </a:solidFill>
                    </a:lnT>
                    <a:lnB w="76199" algn="ctr">
                      <a:solidFill>
                        <a:srgbClr val="151B54"/>
                      </a:solidFill>
                    </a:lnB>
                    <a:solidFill>
                      <a:srgbClr val="38F2A8"/>
                    </a:solidFill>
                  </a:tcPr>
                </a:tc>
              </a:tr>
              <a:tr h="1058059">
                <a:tc>
                  <a:txBody>
                    <a:bodyPr/>
                    <a:p>
                      <a:pPr algn="ctr">
                        <a:defRPr/>
                      </a:pPr>
                      <a:endParaRPr>
                        <a:solidFill>
                          <a:schemeClr val="tx1"/>
                        </a:solidFill>
                        <a:latin typeface="Open Sans Extrabold"/>
                        <a:cs typeface="Open Sans Extrabold"/>
                      </a:endParaRPr>
                    </a:p>
                  </a:txBody>
                  <a:tcPr anchor="ctr">
                    <a:lnL w="76199" algn="ctr">
                      <a:solidFill>
                        <a:srgbClr val="151B54"/>
                      </a:solidFill>
                    </a:lnL>
                    <a:lnR w="76199" algn="ctr">
                      <a:solidFill>
                        <a:srgbClr val="151B54"/>
                      </a:solidFill>
                    </a:lnR>
                    <a:lnT w="76199" algn="ctr">
                      <a:solidFill>
                        <a:srgbClr val="151B54"/>
                      </a:solidFill>
                    </a:lnT>
                    <a:lnB w="76199" algn="ctr">
                      <a:solidFill>
                        <a:srgbClr val="151B54"/>
                      </a:solidFill>
                    </a:lnB>
                    <a:solidFill>
                      <a:srgbClr val="38F2A8"/>
                    </a:solidFill>
                  </a:tcPr>
                </a:tc>
                <a:tc>
                  <a:txBody>
                    <a:bodyPr/>
                    <a:p>
                      <a:pPr algn="ctr">
                        <a:defRPr/>
                      </a:pPr>
                      <a:endParaRPr>
                        <a:solidFill>
                          <a:schemeClr val="tx1"/>
                        </a:solidFill>
                        <a:latin typeface="Open Sans Extrabold"/>
                        <a:cs typeface="Open Sans Extrabold"/>
                      </a:endParaRPr>
                    </a:p>
                  </a:txBody>
                  <a:tcPr anchor="ctr">
                    <a:lnL w="76199" algn="ctr">
                      <a:solidFill>
                        <a:srgbClr val="151B54"/>
                      </a:solidFill>
                    </a:lnL>
                    <a:lnR w="76199" algn="ctr">
                      <a:solidFill>
                        <a:srgbClr val="151B54"/>
                      </a:solidFill>
                    </a:lnR>
                    <a:lnT w="76199" algn="ctr">
                      <a:solidFill>
                        <a:srgbClr val="151B54"/>
                      </a:solidFill>
                    </a:lnT>
                    <a:lnB w="76199" algn="ctr">
                      <a:solidFill>
                        <a:srgbClr val="151B54"/>
                      </a:solidFill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defRPr/>
                      </a:pPr>
                      <a:endParaRPr>
                        <a:solidFill>
                          <a:schemeClr val="tx1"/>
                        </a:solidFill>
                        <a:latin typeface="Open Sans Extrabold"/>
                        <a:cs typeface="Open Sans Extrabold"/>
                      </a:endParaRPr>
                    </a:p>
                  </a:txBody>
                  <a:tcPr anchor="ctr">
                    <a:lnL w="76199" algn="ctr">
                      <a:solidFill>
                        <a:srgbClr val="151B54"/>
                      </a:solidFill>
                    </a:lnL>
                    <a:lnR w="76199" algn="ctr">
                      <a:solidFill>
                        <a:srgbClr val="151B54"/>
                      </a:solidFill>
                    </a:lnR>
                    <a:lnT w="76199" algn="ctr">
                      <a:solidFill>
                        <a:srgbClr val="151B54"/>
                      </a:solidFill>
                    </a:lnT>
                    <a:lnB w="76199" algn="ctr">
                      <a:solidFill>
                        <a:srgbClr val="151B54"/>
                      </a:solidFill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defRPr/>
                      </a:pPr>
                      <a:endParaRPr>
                        <a:solidFill>
                          <a:schemeClr val="tx1"/>
                        </a:solidFill>
                        <a:latin typeface="Open Sans Extrabold"/>
                        <a:cs typeface="Open Sans Extrabold"/>
                      </a:endParaRPr>
                    </a:p>
                  </a:txBody>
                  <a:tcPr anchor="ctr">
                    <a:lnL w="76199" algn="ctr">
                      <a:solidFill>
                        <a:srgbClr val="151B54"/>
                      </a:solidFill>
                    </a:lnL>
                    <a:lnR w="76199" algn="ctr">
                      <a:solidFill>
                        <a:srgbClr val="151B54"/>
                      </a:solidFill>
                    </a:lnR>
                    <a:lnT w="76199" algn="ctr">
                      <a:solidFill>
                        <a:srgbClr val="151B54"/>
                      </a:solidFill>
                    </a:lnT>
                    <a:lnB w="76199" algn="ctr">
                      <a:solidFill>
                        <a:srgbClr val="151B54"/>
                      </a:solidFill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defRPr/>
                      </a:pPr>
                      <a:endParaRPr>
                        <a:solidFill>
                          <a:schemeClr val="tx1"/>
                        </a:solidFill>
                        <a:latin typeface="Open Sans Extrabold"/>
                        <a:cs typeface="Open Sans Extrabold"/>
                      </a:endParaRPr>
                    </a:p>
                  </a:txBody>
                  <a:tcPr anchor="ctr">
                    <a:lnL w="76199" algn="ctr">
                      <a:solidFill>
                        <a:srgbClr val="151B54"/>
                      </a:solidFill>
                    </a:lnL>
                    <a:lnR w="76199" algn="ctr">
                      <a:solidFill>
                        <a:srgbClr val="151B54"/>
                      </a:solidFill>
                    </a:lnR>
                    <a:lnT w="76199" algn="ctr">
                      <a:solidFill>
                        <a:srgbClr val="151B54"/>
                      </a:solidFill>
                    </a:lnT>
                    <a:lnB w="76199" algn="ctr">
                      <a:solidFill>
                        <a:srgbClr val="151B54"/>
                      </a:solidFill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1004650">
                <a:tc>
                  <a:txBody>
                    <a:bodyPr/>
                    <a:p>
                      <a:pPr algn="ctr">
                        <a:defRPr/>
                      </a:pPr>
                      <a:endParaRPr>
                        <a:solidFill>
                          <a:schemeClr val="tx1"/>
                        </a:solidFill>
                        <a:latin typeface="Open Sans Extrabold"/>
                        <a:cs typeface="Open Sans Extrabold"/>
                      </a:endParaRPr>
                    </a:p>
                  </a:txBody>
                  <a:tcPr anchor="ctr">
                    <a:lnL w="76199" algn="ctr">
                      <a:solidFill>
                        <a:srgbClr val="151B54"/>
                      </a:solidFill>
                    </a:lnL>
                    <a:lnR w="76199" algn="ctr">
                      <a:solidFill>
                        <a:srgbClr val="151B54"/>
                      </a:solidFill>
                    </a:lnR>
                    <a:lnT w="76199" algn="ctr">
                      <a:solidFill>
                        <a:srgbClr val="151B54"/>
                      </a:solidFill>
                    </a:lnT>
                    <a:lnB w="76199" algn="ctr">
                      <a:solidFill>
                        <a:srgbClr val="151B54"/>
                      </a:solidFill>
                    </a:lnB>
                    <a:solidFill>
                      <a:srgbClr val="38F2A8"/>
                    </a:solidFill>
                  </a:tcPr>
                </a:tc>
                <a:tc>
                  <a:txBody>
                    <a:bodyPr/>
                    <a:p>
                      <a:pPr algn="ctr">
                        <a:defRPr/>
                      </a:pPr>
                      <a:endParaRPr>
                        <a:solidFill>
                          <a:schemeClr val="tx1"/>
                        </a:solidFill>
                        <a:latin typeface="Open Sans Extrabold"/>
                        <a:cs typeface="Open Sans Extrabold"/>
                      </a:endParaRPr>
                    </a:p>
                  </a:txBody>
                  <a:tcPr anchor="ctr">
                    <a:lnL w="76199" algn="ctr">
                      <a:solidFill>
                        <a:srgbClr val="151B54"/>
                      </a:solidFill>
                    </a:lnL>
                    <a:lnR w="76199" algn="ctr">
                      <a:solidFill>
                        <a:srgbClr val="151B54"/>
                      </a:solidFill>
                    </a:lnR>
                    <a:lnT w="76199" algn="ctr">
                      <a:solidFill>
                        <a:srgbClr val="151B54"/>
                      </a:solidFill>
                    </a:lnT>
                    <a:lnB w="76199" algn="ctr">
                      <a:solidFill>
                        <a:srgbClr val="151B54"/>
                      </a:solidFill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defRPr/>
                      </a:pPr>
                      <a:endParaRPr>
                        <a:solidFill>
                          <a:schemeClr val="tx1"/>
                        </a:solidFill>
                        <a:latin typeface="Open Sans Extrabold"/>
                        <a:cs typeface="Open Sans Extrabold"/>
                      </a:endParaRPr>
                    </a:p>
                  </a:txBody>
                  <a:tcPr anchor="ctr">
                    <a:lnL w="76199" algn="ctr">
                      <a:solidFill>
                        <a:srgbClr val="151B54"/>
                      </a:solidFill>
                    </a:lnL>
                    <a:lnR w="76199" algn="ctr">
                      <a:solidFill>
                        <a:srgbClr val="151B54"/>
                      </a:solidFill>
                    </a:lnR>
                    <a:lnT w="76199" algn="ctr">
                      <a:solidFill>
                        <a:srgbClr val="151B54"/>
                      </a:solidFill>
                    </a:lnT>
                    <a:lnB w="76199" algn="ctr">
                      <a:solidFill>
                        <a:srgbClr val="151B54"/>
                      </a:solidFill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defRPr/>
                      </a:pPr>
                      <a:endParaRPr>
                        <a:solidFill>
                          <a:schemeClr val="tx1"/>
                        </a:solidFill>
                        <a:latin typeface="Open Sans Extrabold"/>
                        <a:cs typeface="Open Sans Extrabold"/>
                      </a:endParaRPr>
                    </a:p>
                  </a:txBody>
                  <a:tcPr anchor="ctr">
                    <a:lnL w="76199" algn="ctr">
                      <a:solidFill>
                        <a:srgbClr val="151B54"/>
                      </a:solidFill>
                    </a:lnL>
                    <a:lnR w="76199" algn="ctr">
                      <a:solidFill>
                        <a:srgbClr val="151B54"/>
                      </a:solidFill>
                    </a:lnR>
                    <a:lnT w="76199" algn="ctr">
                      <a:solidFill>
                        <a:srgbClr val="151B54"/>
                      </a:solidFill>
                    </a:lnT>
                    <a:lnB w="76199" algn="ctr">
                      <a:solidFill>
                        <a:srgbClr val="151B54"/>
                      </a:solidFill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defRPr/>
                      </a:pPr>
                      <a:endParaRPr>
                        <a:solidFill>
                          <a:schemeClr val="tx1"/>
                        </a:solidFill>
                        <a:latin typeface="Open Sans Extrabold"/>
                        <a:cs typeface="Open Sans Extrabold"/>
                      </a:endParaRPr>
                    </a:p>
                  </a:txBody>
                  <a:tcPr anchor="ctr">
                    <a:lnL w="76199" algn="ctr">
                      <a:solidFill>
                        <a:srgbClr val="151B54"/>
                      </a:solidFill>
                    </a:lnL>
                    <a:lnR w="76199" algn="ctr">
                      <a:solidFill>
                        <a:srgbClr val="151B54"/>
                      </a:solidFill>
                    </a:lnR>
                    <a:lnT w="76199" algn="ctr">
                      <a:solidFill>
                        <a:srgbClr val="151B54"/>
                      </a:solidFill>
                    </a:lnT>
                    <a:lnB w="76199" algn="ctr">
                      <a:solidFill>
                        <a:srgbClr val="151B54"/>
                      </a:solidFill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1004650">
                <a:tc>
                  <a:txBody>
                    <a:bodyPr/>
                    <a:p>
                      <a:pPr algn="ctr">
                        <a:defRPr/>
                      </a:pPr>
                      <a:endParaRPr>
                        <a:solidFill>
                          <a:schemeClr val="tx1"/>
                        </a:solidFill>
                        <a:latin typeface="Open Sans Extrabold"/>
                        <a:cs typeface="Open Sans Extrabold"/>
                      </a:endParaRPr>
                    </a:p>
                  </a:txBody>
                  <a:tcPr anchor="ctr">
                    <a:lnL w="76199" algn="ctr">
                      <a:solidFill>
                        <a:srgbClr val="151B54"/>
                      </a:solidFill>
                    </a:lnL>
                    <a:lnR w="76199" algn="ctr">
                      <a:solidFill>
                        <a:srgbClr val="151B54"/>
                      </a:solidFill>
                    </a:lnR>
                    <a:lnT w="76199" algn="ctr">
                      <a:solidFill>
                        <a:srgbClr val="151B54"/>
                      </a:solidFill>
                    </a:lnT>
                    <a:lnB w="76199" algn="ctr">
                      <a:solidFill>
                        <a:srgbClr val="151B54"/>
                      </a:solidFill>
                    </a:lnB>
                    <a:solidFill>
                      <a:srgbClr val="38F2A8"/>
                    </a:solidFill>
                  </a:tcPr>
                </a:tc>
                <a:tc>
                  <a:txBody>
                    <a:bodyPr/>
                    <a:p>
                      <a:pPr algn="ctr">
                        <a:defRPr/>
                      </a:pPr>
                      <a:endParaRPr>
                        <a:solidFill>
                          <a:schemeClr val="tx1"/>
                        </a:solidFill>
                        <a:latin typeface="Open Sans Extrabold"/>
                        <a:cs typeface="Open Sans Extrabold"/>
                      </a:endParaRPr>
                    </a:p>
                  </a:txBody>
                  <a:tcPr anchor="ctr">
                    <a:lnL w="76199" algn="ctr">
                      <a:solidFill>
                        <a:srgbClr val="151B54"/>
                      </a:solidFill>
                    </a:lnL>
                    <a:lnR w="76199" algn="ctr">
                      <a:solidFill>
                        <a:srgbClr val="151B54"/>
                      </a:solidFill>
                    </a:lnR>
                    <a:lnT w="76199" algn="ctr">
                      <a:solidFill>
                        <a:srgbClr val="151B54"/>
                      </a:solidFill>
                    </a:lnT>
                    <a:lnB w="76199" algn="ctr">
                      <a:solidFill>
                        <a:srgbClr val="151B54"/>
                      </a:solidFill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defRPr/>
                      </a:pPr>
                      <a:endParaRPr>
                        <a:solidFill>
                          <a:schemeClr val="tx1"/>
                        </a:solidFill>
                        <a:latin typeface="Open Sans Extrabold"/>
                        <a:cs typeface="Open Sans Extrabold"/>
                      </a:endParaRPr>
                    </a:p>
                  </a:txBody>
                  <a:tcPr anchor="ctr">
                    <a:lnL w="76199" algn="ctr">
                      <a:solidFill>
                        <a:srgbClr val="151B54"/>
                      </a:solidFill>
                    </a:lnL>
                    <a:lnR w="76199" algn="ctr">
                      <a:solidFill>
                        <a:srgbClr val="151B54"/>
                      </a:solidFill>
                    </a:lnR>
                    <a:lnT w="76199" algn="ctr">
                      <a:solidFill>
                        <a:srgbClr val="151B54"/>
                      </a:solidFill>
                    </a:lnT>
                    <a:lnB w="76199" algn="ctr">
                      <a:solidFill>
                        <a:srgbClr val="151B54"/>
                      </a:solidFill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defRPr/>
                      </a:pPr>
                      <a:endParaRPr>
                        <a:solidFill>
                          <a:schemeClr val="tx1"/>
                        </a:solidFill>
                        <a:latin typeface="Open Sans Extrabold"/>
                        <a:cs typeface="Open Sans Extrabold"/>
                      </a:endParaRPr>
                    </a:p>
                  </a:txBody>
                  <a:tcPr anchor="ctr">
                    <a:lnL w="76199" algn="ctr">
                      <a:solidFill>
                        <a:srgbClr val="151B54"/>
                      </a:solidFill>
                    </a:lnL>
                    <a:lnR w="76199" algn="ctr">
                      <a:solidFill>
                        <a:srgbClr val="151B54"/>
                      </a:solidFill>
                    </a:lnR>
                    <a:lnT w="76199" algn="ctr">
                      <a:solidFill>
                        <a:srgbClr val="151B54"/>
                      </a:solidFill>
                    </a:lnT>
                    <a:lnB w="76199" algn="ctr">
                      <a:solidFill>
                        <a:srgbClr val="151B54"/>
                      </a:solidFill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defRPr/>
                      </a:pPr>
                      <a:endParaRPr>
                        <a:solidFill>
                          <a:schemeClr val="tx1"/>
                        </a:solidFill>
                        <a:latin typeface="Open Sans Extrabold"/>
                        <a:cs typeface="Open Sans Extrabold"/>
                      </a:endParaRPr>
                    </a:p>
                  </a:txBody>
                  <a:tcPr anchor="ctr">
                    <a:lnL w="76199" algn="ctr">
                      <a:solidFill>
                        <a:srgbClr val="151B54"/>
                      </a:solidFill>
                    </a:lnL>
                    <a:lnR w="76199" algn="ctr">
                      <a:solidFill>
                        <a:srgbClr val="151B54"/>
                      </a:solidFill>
                    </a:lnR>
                    <a:lnT w="76199" algn="ctr">
                      <a:solidFill>
                        <a:srgbClr val="151B54"/>
                      </a:solidFill>
                    </a:lnT>
                    <a:lnB w="76199" algn="ctr">
                      <a:solidFill>
                        <a:srgbClr val="151B54"/>
                      </a:solidFill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rgbClr val="151B54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95831946" name="Titre 1"/>
          <p:cNvSpPr>
            <a:spLocks noGrp="1"/>
          </p:cNvSpPr>
          <p:nvPr>
            <p:ph type="title"/>
          </p:nvPr>
        </p:nvSpPr>
        <p:spPr bwMode="auto">
          <a:xfrm flipH="0" flipV="0">
            <a:off x="838197" y="538888"/>
            <a:ext cx="3525939" cy="1325560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rmAutofit fontScale="90000" lnSpcReduction="2000"/>
          </a:bodyPr>
          <a:lstStyle/>
          <a:p>
            <a:pPr>
              <a:defRPr/>
            </a:pPr>
            <a:r>
              <a:rPr>
                <a:gradFill>
                  <a:gsLst>
                    <a:gs pos="0">
                      <a:srgbClr val="FD6C9E"/>
                    </a:gs>
                    <a:gs pos="100000">
                      <a:srgbClr val="FEB685"/>
                    </a:gs>
                  </a:gsLst>
                  <a:lin ang="5400000" scaled="1"/>
                </a:gradFill>
                <a:latin typeface="Open Sans Extrabold"/>
                <a:cs typeface="Open Sans Extrabold"/>
              </a:rPr>
              <a:t>Diapositive simple </a:t>
            </a:r>
            <a:r>
              <a:rPr>
                <a:gradFill>
                  <a:gsLst>
                    <a:gs pos="0">
                      <a:srgbClr val="FD6C9E"/>
                    </a:gs>
                    <a:gs pos="100000">
                      <a:srgbClr val="FEB685"/>
                    </a:gs>
                  </a:gsLst>
                  <a:lin ang="5400000" scaled="1"/>
                </a:gradFill>
                <a:latin typeface="Open Sans Extrabold"/>
                <a:cs typeface="Open Sans Extrabold"/>
              </a:rPr>
              <a:t>image</a:t>
            </a:r>
            <a:endParaRPr>
              <a:gradFill>
                <a:gsLst>
                  <a:gs pos="0">
                    <a:srgbClr val="FFFF00">
                      <a:alpha val="99999"/>
                    </a:srgbClr>
                  </a:gs>
                  <a:gs pos="100000">
                    <a:srgbClr val="00B0F0">
                      <a:alpha val="99999"/>
                    </a:srgbClr>
                  </a:gs>
                </a:gsLst>
                <a:lin ang="5400000" scaled="1"/>
              </a:gradFill>
              <a:latin typeface="Open Sans Extrabold"/>
              <a:cs typeface="Open Sans Extrabold"/>
            </a:endParaRPr>
          </a:p>
        </p:txBody>
      </p:sp>
      <p:sp>
        <p:nvSpPr>
          <p:cNvPr id="1336618057" name="Espace réservé du contenu 2"/>
          <p:cNvSpPr>
            <a:spLocks noGrp="1"/>
          </p:cNvSpPr>
          <p:nvPr>
            <p:ph idx="1"/>
          </p:nvPr>
        </p:nvSpPr>
        <p:spPr bwMode="auto">
          <a:xfrm flipH="0" flipV="0">
            <a:off x="838197" y="2186028"/>
            <a:ext cx="5673040" cy="4029504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 algn="l" defTabSz="914400">
              <a:lnSpc>
                <a:spcPct val="150000"/>
              </a:lnSpc>
              <a:spcBef>
                <a:spcPts val="995"/>
              </a:spcBef>
              <a:spcAft>
                <a:spcPts val="0"/>
              </a:spcAft>
              <a:defRPr/>
            </a:pPr>
            <a:r>
              <a:rPr strike="noStrike" cap="none" spc="0">
                <a:solidFill>
                  <a:srgbClr val="FEB685"/>
                </a:solidFill>
                <a:latin typeface="Open Sans Semibold"/>
                <a:cs typeface="Open Sans Semibold"/>
              </a:rPr>
              <a:t>Introduction</a:t>
            </a:r>
            <a:endParaRPr strike="noStrike" cap="none" spc="0">
              <a:solidFill>
                <a:srgbClr val="FEB685"/>
              </a:solidFill>
              <a:latin typeface="Open Sans Semibold"/>
              <a:cs typeface="Open Sans Semibold"/>
            </a:endParaRPr>
          </a:p>
          <a:p>
            <a:pPr algn="l" defTabSz="914400">
              <a:lnSpc>
                <a:spcPct val="150000"/>
              </a:lnSpc>
              <a:spcBef>
                <a:spcPts val="995"/>
              </a:spcBef>
              <a:spcAft>
                <a:spcPts val="0"/>
              </a:spcAft>
              <a:defRPr/>
            </a:pPr>
            <a:r>
              <a:rPr strike="noStrike" cap="none" spc="0">
                <a:solidFill>
                  <a:srgbClr val="FEB685"/>
                </a:solidFill>
                <a:latin typeface="Open Sans Semibold"/>
                <a:cs typeface="Open Sans Semibold"/>
              </a:rPr>
              <a:t>Méthodologie</a:t>
            </a:r>
            <a:endParaRPr strike="noStrike" cap="none" spc="0">
              <a:solidFill>
                <a:srgbClr val="FEB685"/>
              </a:solidFill>
              <a:latin typeface="Open Sans Semibold"/>
              <a:cs typeface="Open Sans Semibold"/>
            </a:endParaRPr>
          </a:p>
          <a:p>
            <a:pPr algn="l" defTabSz="914400">
              <a:lnSpc>
                <a:spcPct val="150000"/>
              </a:lnSpc>
              <a:spcBef>
                <a:spcPts val="995"/>
              </a:spcBef>
              <a:spcAft>
                <a:spcPts val="0"/>
              </a:spcAft>
              <a:defRPr/>
            </a:pPr>
            <a:r>
              <a:rPr strike="noStrike" cap="none" spc="0">
                <a:solidFill>
                  <a:srgbClr val="FEB685"/>
                </a:solidFill>
                <a:latin typeface="Open Sans Semibold"/>
                <a:cs typeface="Open Sans Semibold"/>
              </a:rPr>
              <a:t>Résultat et analyse</a:t>
            </a:r>
            <a:endParaRPr strike="noStrike" cap="none" spc="0">
              <a:solidFill>
                <a:srgbClr val="FEB685"/>
              </a:solidFill>
              <a:latin typeface="Open Sans Semibold"/>
              <a:cs typeface="Open Sans Semibold"/>
            </a:endParaRPr>
          </a:p>
          <a:p>
            <a:pPr algn="l" defTabSz="914400">
              <a:lnSpc>
                <a:spcPct val="150000"/>
              </a:lnSpc>
              <a:spcBef>
                <a:spcPts val="995"/>
              </a:spcBef>
              <a:spcAft>
                <a:spcPts val="0"/>
              </a:spcAft>
              <a:defRPr/>
            </a:pPr>
            <a:r>
              <a:rPr strike="noStrike" cap="none" spc="0">
                <a:solidFill>
                  <a:srgbClr val="FEB685"/>
                </a:solidFill>
                <a:latin typeface="Open Sans Semibold"/>
                <a:cs typeface="Open Sans Semibold"/>
              </a:rPr>
              <a:t>Évaluation + amélioration</a:t>
            </a:r>
            <a:endParaRPr strike="noStrike" cap="none" spc="0">
              <a:solidFill>
                <a:srgbClr val="FEB685"/>
              </a:solidFill>
              <a:latin typeface="Open Sans Semibold"/>
              <a:cs typeface="Open Sans Semibold"/>
            </a:endParaRPr>
          </a:p>
          <a:p>
            <a:pPr algn="l" defTabSz="914400">
              <a:lnSpc>
                <a:spcPct val="150000"/>
              </a:lnSpc>
              <a:spcBef>
                <a:spcPts val="995"/>
              </a:spcBef>
              <a:spcAft>
                <a:spcPts val="0"/>
              </a:spcAft>
              <a:defRPr/>
            </a:pPr>
            <a:r>
              <a:rPr strike="noStrike" cap="none" spc="0">
                <a:solidFill>
                  <a:srgbClr val="FEB685"/>
                </a:solidFill>
                <a:latin typeface="Open Sans Semibold"/>
                <a:cs typeface="Open Sans Semibold"/>
              </a:rPr>
              <a:t>Conclusion</a:t>
            </a:r>
            <a:endParaRPr strike="noStrike" cap="none" spc="0">
              <a:solidFill>
                <a:srgbClr val="FEB685"/>
              </a:solidFill>
              <a:latin typeface="Open Sans Semibold"/>
              <a:cs typeface="Open Sans Semibold"/>
            </a:endParaRPr>
          </a:p>
        </p:txBody>
      </p:sp>
      <p:sp>
        <p:nvSpPr>
          <p:cNvPr id="1722727626" name=""/>
          <p:cNvSpPr/>
          <p:nvPr/>
        </p:nvSpPr>
        <p:spPr bwMode="auto">
          <a:xfrm flipH="0" flipV="0">
            <a:off x="3531860" y="2278503"/>
            <a:ext cx="538016" cy="347806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F00020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p>
            <a:pPr>
              <a:defRPr/>
            </a:pPr>
            <a:endParaRPr>
              <a:latin typeface="Open Sans Extrabold"/>
              <a:cs typeface="Open Sans Extrabold"/>
            </a:endParaRPr>
          </a:p>
        </p:txBody>
      </p:sp>
      <p:pic>
        <p:nvPicPr>
          <p:cNvPr id="656475030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5842756" y="255372"/>
            <a:ext cx="6122329" cy="607921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rgbClr val="151B54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39402107" name="Titre 1"/>
          <p:cNvSpPr>
            <a:spLocks noGrp="1"/>
          </p:cNvSpPr>
          <p:nvPr>
            <p:ph type="title"/>
          </p:nvPr>
        </p:nvSpPr>
        <p:spPr bwMode="auto"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>
              <a:defRPr/>
            </a:pPr>
            <a:r>
              <a:rPr>
                <a:gradFill>
                  <a:gsLst>
                    <a:gs pos="0">
                      <a:srgbClr val="38F2A8">
                        <a:alpha val="99999"/>
                      </a:srgbClr>
                    </a:gs>
                    <a:gs pos="100000">
                      <a:srgbClr val="00B0F0">
                        <a:alpha val="99999"/>
                      </a:srgbClr>
                    </a:gs>
                  </a:gsLst>
                  <a:lin ang="5400000" scaled="1"/>
                </a:gradFill>
                <a:latin typeface="Open Sans Extrabold"/>
                <a:cs typeface="Open Sans Extrabold"/>
              </a:rPr>
              <a:t>Exemple de Titre</a:t>
            </a:r>
            <a:endParaRPr>
              <a:gradFill>
                <a:gsLst>
                  <a:gs pos="0">
                    <a:srgbClr val="38F2A8">
                      <a:alpha val="99999"/>
                    </a:srgbClr>
                  </a:gs>
                  <a:gs pos="100000">
                    <a:srgbClr val="00B0F0">
                      <a:alpha val="99999"/>
                    </a:srgbClr>
                  </a:gs>
                </a:gsLst>
                <a:lin ang="5400000" scaled="1"/>
              </a:gradFill>
              <a:latin typeface="Open Sans Extrabold"/>
              <a:cs typeface="Open Sans Extrabold"/>
            </a:endParaRPr>
          </a:p>
        </p:txBody>
      </p:sp>
      <p:sp>
        <p:nvSpPr>
          <p:cNvPr id="129513997" name="Espace réservé du contenu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marL="0" indent="0" algn="l" defTabSz="914400">
              <a:lnSpc>
                <a:spcPct val="90000"/>
              </a:lnSpc>
              <a:spcBef>
                <a:spcPts val="996"/>
              </a:spcBef>
              <a:spcAft>
                <a:spcPts val="0"/>
              </a:spcAft>
              <a:buFont typeface="Arial"/>
              <a:buNone/>
              <a:defRPr/>
            </a:pPr>
            <a:r>
              <a:rPr strike="noStrike" cap="none" spc="0">
                <a:solidFill>
                  <a:srgbClr val="FEB685"/>
                </a:solidFill>
                <a:latin typeface="Open Sans Semibold"/>
                <a:cs typeface="Open Sans Semibold"/>
              </a:rPr>
              <a:t> </a:t>
            </a:r>
            <a:endParaRPr strike="noStrike" cap="none" spc="0">
              <a:solidFill>
                <a:srgbClr val="FEB685"/>
              </a:solidFill>
              <a:latin typeface="Open Sans Semibold"/>
              <a:cs typeface="Open Sans Semibold"/>
            </a:endParaRPr>
          </a:p>
        </p:txBody>
      </p:sp>
      <p:sp>
        <p:nvSpPr>
          <p:cNvPr id="1520579234" name=""/>
          <p:cNvSpPr/>
          <p:nvPr/>
        </p:nvSpPr>
        <p:spPr bwMode="auto">
          <a:prstGeom prst="round2DiagRect">
            <a:avLst>
              <a:gd name="adj1" fmla="val 16667"/>
              <a:gd name="adj2" fmla="val 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rgbClr val="151B54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67859164" name="Titre 1"/>
          <p:cNvSpPr>
            <a:spLocks noGrp="1"/>
          </p:cNvSpPr>
          <p:nvPr>
            <p:ph type="title"/>
          </p:nvPr>
        </p:nvSpPr>
        <p:spPr bwMode="auto"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>
              <a:defRPr/>
            </a:pPr>
            <a:r>
              <a:rPr>
                <a:gradFill>
                  <a:gsLst>
                    <a:gs pos="0">
                      <a:srgbClr val="FF0000">
                        <a:alpha val="99999"/>
                      </a:srgbClr>
                    </a:gs>
                    <a:gs pos="100000">
                      <a:srgbClr val="FFC000">
                        <a:alpha val="99999"/>
                      </a:srgbClr>
                    </a:gs>
                  </a:gsLst>
                  <a:lin ang="5400000" scaled="1"/>
                </a:gradFill>
                <a:latin typeface="Open Sans Extrabold"/>
                <a:cs typeface="Open Sans Extrabold"/>
              </a:rPr>
              <a:t>Exemple de Titre en colère</a:t>
            </a:r>
            <a:endParaRPr>
              <a:gradFill>
                <a:gsLst>
                  <a:gs pos="0">
                    <a:srgbClr val="FF0000">
                      <a:alpha val="99999"/>
                    </a:srgbClr>
                  </a:gs>
                  <a:gs pos="100000">
                    <a:srgbClr val="FFC000">
                      <a:alpha val="99999"/>
                    </a:srgbClr>
                  </a:gs>
                </a:gsLst>
                <a:lin ang="5400000" scaled="1"/>
              </a:gradFill>
              <a:latin typeface="Open Sans Extrabold"/>
              <a:cs typeface="Open Sans Extrabold"/>
            </a:endParaRPr>
          </a:p>
        </p:txBody>
      </p:sp>
      <p:sp>
        <p:nvSpPr>
          <p:cNvPr id="132218726" name="Espace réservé du contenu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marL="0" indent="0" algn="l" defTabSz="914400">
              <a:lnSpc>
                <a:spcPct val="90000"/>
              </a:lnSpc>
              <a:spcBef>
                <a:spcPts val="996"/>
              </a:spcBef>
              <a:spcAft>
                <a:spcPts val="0"/>
              </a:spcAft>
              <a:buFont typeface="Arial"/>
              <a:buNone/>
              <a:defRPr/>
            </a:pPr>
            <a:r>
              <a:rPr strike="noStrike" cap="none" spc="0">
                <a:solidFill>
                  <a:srgbClr val="FEB685"/>
                </a:solidFill>
                <a:latin typeface="Open Sans Semibold"/>
                <a:cs typeface="Open Sans Semibold"/>
              </a:rPr>
              <a:t> </a:t>
            </a:r>
            <a:endParaRPr strike="noStrike" cap="none" spc="0">
              <a:solidFill>
                <a:srgbClr val="FEB685"/>
              </a:solidFill>
              <a:latin typeface="Open Sans Semibold"/>
              <a:cs typeface="Open Sans Semibold"/>
            </a:endParaRPr>
          </a:p>
        </p:txBody>
      </p:sp>
      <p:sp>
        <p:nvSpPr>
          <p:cNvPr id="872322308" name=""/>
          <p:cNvSpPr/>
          <p:nvPr/>
        </p:nvSpPr>
        <p:spPr bwMode="auto">
          <a:prstGeom prst="round2DiagRect">
            <a:avLst>
              <a:gd name="adj1" fmla="val 16667"/>
              <a:gd name="adj2" fmla="val 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rgbClr val="151B54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04939268" name="Titre 1"/>
          <p:cNvSpPr>
            <a:spLocks noGrp="1"/>
          </p:cNvSpPr>
          <p:nvPr>
            <p:ph type="title"/>
          </p:nvPr>
        </p:nvSpPr>
        <p:spPr bwMode="auto"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>
              <a:defRPr/>
            </a:pPr>
            <a:r>
              <a:rPr>
                <a:gradFill>
                  <a:gsLst>
                    <a:gs pos="0">
                      <a:srgbClr val="7030A0">
                        <a:alpha val="99999"/>
                      </a:srgbClr>
                    </a:gs>
                    <a:gs pos="100000">
                      <a:srgbClr val="FF0000">
                        <a:alpha val="99999"/>
                      </a:srgbClr>
                    </a:gs>
                  </a:gsLst>
                  <a:lin ang="5400000" scaled="1"/>
                </a:gradFill>
                <a:latin typeface="Open Sans Extrabold"/>
                <a:cs typeface="Open Sans Extrabold"/>
              </a:rPr>
              <a:t>Exemple de Titre en sombre</a:t>
            </a:r>
            <a:endParaRPr>
              <a:gradFill>
                <a:gsLst>
                  <a:gs pos="0">
                    <a:srgbClr val="7030A0">
                      <a:alpha val="99999"/>
                    </a:srgbClr>
                  </a:gs>
                  <a:gs pos="100000">
                    <a:srgbClr val="FF0000">
                      <a:alpha val="99999"/>
                    </a:srgbClr>
                  </a:gs>
                </a:gsLst>
                <a:lin ang="5400000" scaled="1"/>
              </a:gradFill>
              <a:latin typeface="Open Sans Extrabold"/>
              <a:cs typeface="Open Sans Extrabold"/>
            </a:endParaRPr>
          </a:p>
        </p:txBody>
      </p:sp>
      <p:sp>
        <p:nvSpPr>
          <p:cNvPr id="764779526" name="Espace réservé du contenu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marL="0" indent="0" algn="l" defTabSz="914400">
              <a:lnSpc>
                <a:spcPct val="90000"/>
              </a:lnSpc>
              <a:spcBef>
                <a:spcPts val="996"/>
              </a:spcBef>
              <a:spcAft>
                <a:spcPts val="0"/>
              </a:spcAft>
              <a:buFont typeface="Arial"/>
              <a:buNone/>
              <a:defRPr/>
            </a:pPr>
            <a:r>
              <a:rPr strike="noStrike" cap="none" spc="0">
                <a:solidFill>
                  <a:srgbClr val="FEB685"/>
                </a:solidFill>
                <a:latin typeface="Open Sans Semibold"/>
                <a:cs typeface="Open Sans Semibold"/>
              </a:rPr>
              <a:t> </a:t>
            </a:r>
            <a:endParaRPr strike="noStrike" cap="none" spc="0">
              <a:solidFill>
                <a:srgbClr val="FEB685"/>
              </a:solidFill>
              <a:latin typeface="Open Sans Semibold"/>
              <a:cs typeface="Open Sans Semibold"/>
            </a:endParaRPr>
          </a:p>
        </p:txBody>
      </p:sp>
      <p:sp>
        <p:nvSpPr>
          <p:cNvPr id="1244163502" name=""/>
          <p:cNvSpPr/>
          <p:nvPr/>
        </p:nvSpPr>
        <p:spPr bwMode="auto">
          <a:prstGeom prst="round2DiagRect">
            <a:avLst>
              <a:gd name="adj1" fmla="val 16667"/>
              <a:gd name="adj2" fmla="val 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rgbClr val="151B54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45685454" name="Titre 1"/>
          <p:cNvSpPr>
            <a:spLocks noGrp="1"/>
          </p:cNvSpPr>
          <p:nvPr>
            <p:ph type="title"/>
          </p:nvPr>
        </p:nvSpPr>
        <p:spPr bwMode="auto"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>
              <a:defRPr/>
            </a:pPr>
            <a:r>
              <a:rPr>
                <a:gradFill>
                  <a:gsLst>
                    <a:gs pos="0">
                      <a:srgbClr val="FFFF00">
                        <a:alpha val="99999"/>
                      </a:srgbClr>
                    </a:gs>
                    <a:gs pos="100000">
                      <a:srgbClr val="00B0F0">
                        <a:alpha val="99999"/>
                      </a:srgbClr>
                    </a:gs>
                  </a:gsLst>
                  <a:lin ang="5400000" scaled="1"/>
                </a:gradFill>
                <a:latin typeface="Open Sans Extrabold"/>
                <a:cs typeface="Open Sans Extrabold"/>
              </a:rPr>
              <a:t>Exemple de Titre en colère</a:t>
            </a:r>
            <a:endParaRPr>
              <a:gradFill>
                <a:gsLst>
                  <a:gs pos="0">
                    <a:srgbClr val="FFFF00">
                      <a:alpha val="99999"/>
                    </a:srgbClr>
                  </a:gs>
                  <a:gs pos="100000">
                    <a:srgbClr val="00B0F0">
                      <a:alpha val="99999"/>
                    </a:srgbClr>
                  </a:gs>
                </a:gsLst>
                <a:lin ang="5400000" scaled="1"/>
              </a:gradFill>
              <a:latin typeface="Open Sans Extrabold"/>
              <a:cs typeface="Open Sans Extrabold"/>
            </a:endParaRPr>
          </a:p>
        </p:txBody>
      </p:sp>
      <p:sp>
        <p:nvSpPr>
          <p:cNvPr id="1667244326" name="Espace réservé du contenu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marL="0" indent="0" algn="l" defTabSz="914400">
              <a:lnSpc>
                <a:spcPct val="90000"/>
              </a:lnSpc>
              <a:spcBef>
                <a:spcPts val="996"/>
              </a:spcBef>
              <a:spcAft>
                <a:spcPts val="0"/>
              </a:spcAft>
              <a:buFont typeface="Arial"/>
              <a:buNone/>
              <a:defRPr/>
            </a:pPr>
            <a:r>
              <a:rPr strike="noStrike" cap="none" spc="0">
                <a:solidFill>
                  <a:srgbClr val="FEB685"/>
                </a:solidFill>
                <a:latin typeface="Open Sans Semibold"/>
                <a:cs typeface="Open Sans Semibold"/>
              </a:rPr>
              <a:t> </a:t>
            </a:r>
            <a:endParaRPr strike="noStrike" cap="none" spc="0">
              <a:solidFill>
                <a:srgbClr val="FEB685"/>
              </a:solidFill>
              <a:latin typeface="Open Sans Semibold"/>
              <a:cs typeface="Open Sans Semibold"/>
            </a:endParaRPr>
          </a:p>
        </p:txBody>
      </p:sp>
      <p:sp>
        <p:nvSpPr>
          <p:cNvPr id="2067165934" name=""/>
          <p:cNvSpPr/>
          <p:nvPr/>
        </p:nvSpPr>
        <p:spPr bwMode="auto">
          <a:prstGeom prst="round2DiagRect">
            <a:avLst>
              <a:gd name="adj1" fmla="val 16667"/>
              <a:gd name="adj2" fmla="val 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rgbClr val="151B54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23542022" name="Titre 1"/>
          <p:cNvSpPr>
            <a:spLocks noGrp="1"/>
          </p:cNvSpPr>
          <p:nvPr>
            <p:ph type="title"/>
          </p:nvPr>
        </p:nvSpPr>
        <p:spPr bwMode="auto">
          <a:xfrm flipH="0" flipV="0">
            <a:off x="838197" y="538889"/>
            <a:ext cx="3525940" cy="1325561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rmAutofit fontScale="90000" lnSpcReduction="2000"/>
          </a:bodyPr>
          <a:lstStyle/>
          <a:p>
            <a:pPr>
              <a:defRPr/>
            </a:pPr>
            <a:r>
              <a:rPr>
                <a:gradFill>
                  <a:gsLst>
                    <a:gs pos="0">
                      <a:srgbClr val="FFFF00">
                        <a:alpha val="99999"/>
                      </a:srgbClr>
                    </a:gs>
                    <a:gs pos="100000">
                      <a:srgbClr val="00B0F0">
                        <a:alpha val="99999"/>
                      </a:srgbClr>
                    </a:gs>
                  </a:gsLst>
                  <a:lin ang="5400000" scaled="1"/>
                </a:gradFill>
                <a:latin typeface="Open Sans Extrabold"/>
                <a:cs typeface="Open Sans Extrabold"/>
              </a:rPr>
              <a:t>Diapositive simple image</a:t>
            </a:r>
            <a:endParaRPr>
              <a:gradFill>
                <a:gsLst>
                  <a:gs pos="0">
                    <a:srgbClr val="FFFF00">
                      <a:alpha val="99999"/>
                    </a:srgbClr>
                  </a:gs>
                  <a:gs pos="100000">
                    <a:srgbClr val="00B0F0">
                      <a:alpha val="99999"/>
                    </a:srgbClr>
                  </a:gs>
                </a:gsLst>
                <a:lin ang="5400000" scaled="1"/>
              </a:gradFill>
              <a:latin typeface="Open Sans Extrabold"/>
              <a:cs typeface="Open Sans Extrabold"/>
            </a:endParaRPr>
          </a:p>
        </p:txBody>
      </p:sp>
      <p:sp>
        <p:nvSpPr>
          <p:cNvPr id="679104804" name="Espace réservé du contenu 2"/>
          <p:cNvSpPr>
            <a:spLocks noGrp="1"/>
          </p:cNvSpPr>
          <p:nvPr>
            <p:ph idx="1"/>
          </p:nvPr>
        </p:nvSpPr>
        <p:spPr bwMode="auto">
          <a:xfrm flipH="0" flipV="0">
            <a:off x="838197" y="2186028"/>
            <a:ext cx="4388338" cy="4029505"/>
          </a:xfrm>
        </p:spPr>
        <p:txBody>
          <a:bodyPr/>
          <a:lstStyle/>
          <a:p>
            <a:pPr algn="l" defTabSz="914400">
              <a:lnSpc>
                <a:spcPct val="90000"/>
              </a:lnSpc>
              <a:spcBef>
                <a:spcPts val="996"/>
              </a:spcBef>
              <a:spcAft>
                <a:spcPts val="0"/>
              </a:spcAft>
              <a:defRPr/>
            </a:pPr>
            <a:r>
              <a:rPr strike="noStrike" cap="none" spc="0">
                <a:solidFill>
                  <a:srgbClr val="38F2A8"/>
                </a:solidFill>
                <a:latin typeface="Open Sans Semibold"/>
                <a:cs typeface="Open Sans Semibold"/>
              </a:rPr>
              <a:t>Point</a:t>
            </a:r>
            <a:endParaRPr strike="noStrike" cap="none" spc="0">
              <a:solidFill>
                <a:srgbClr val="38F2A8"/>
              </a:solidFill>
              <a:latin typeface="Open Sans Semibold"/>
              <a:cs typeface="Open Sans Semibold"/>
            </a:endParaRPr>
          </a:p>
          <a:p>
            <a:pPr algn="l" defTabSz="914400">
              <a:lnSpc>
                <a:spcPct val="90000"/>
              </a:lnSpc>
              <a:spcBef>
                <a:spcPts val="996"/>
              </a:spcBef>
              <a:spcAft>
                <a:spcPts val="0"/>
              </a:spcAft>
              <a:defRPr/>
            </a:pPr>
            <a:r>
              <a:rPr strike="noStrike" cap="none" spc="0">
                <a:solidFill>
                  <a:srgbClr val="38F2A8"/>
                </a:solidFill>
                <a:latin typeface="Open Sans Semibold"/>
                <a:cs typeface="Open Sans Semibold"/>
              </a:rPr>
              <a:t>Point</a:t>
            </a:r>
            <a:endParaRPr strike="noStrike" cap="none" spc="0">
              <a:solidFill>
                <a:srgbClr val="38F2A8"/>
              </a:solidFill>
              <a:latin typeface="Open Sans Semibold"/>
              <a:cs typeface="Open Sans Semibold"/>
            </a:endParaRPr>
          </a:p>
          <a:p>
            <a:pPr algn="l" defTabSz="914400">
              <a:lnSpc>
                <a:spcPct val="90000"/>
              </a:lnSpc>
              <a:spcBef>
                <a:spcPts val="996"/>
              </a:spcBef>
              <a:spcAft>
                <a:spcPts val="0"/>
              </a:spcAft>
              <a:defRPr/>
            </a:pPr>
            <a:r>
              <a:rPr strike="noStrike" cap="none" spc="0">
                <a:solidFill>
                  <a:srgbClr val="38F2A8"/>
                </a:solidFill>
                <a:latin typeface="Open Sans Semibold"/>
                <a:cs typeface="Open Sans Semibold"/>
              </a:rPr>
              <a:t>Point</a:t>
            </a:r>
            <a:endParaRPr strike="noStrike" cap="none" spc="0">
              <a:solidFill>
                <a:srgbClr val="38F2A8"/>
              </a:solidFill>
              <a:latin typeface="Open Sans Semibold"/>
              <a:cs typeface="Open Sans Semibold"/>
            </a:endParaRPr>
          </a:p>
        </p:txBody>
      </p:sp>
      <p:sp>
        <p:nvSpPr>
          <p:cNvPr id="835059426" name=""/>
          <p:cNvSpPr/>
          <p:nvPr/>
        </p:nvSpPr>
        <p:spPr bwMode="auto">
          <a:prstGeom prst="round2DiagRect">
            <a:avLst>
              <a:gd name="adj1" fmla="val 16667"/>
              <a:gd name="adj2" fmla="val 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972240553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4507934" y="-51486"/>
            <a:ext cx="7881660" cy="900363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rgbClr val="151B54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60102921" name="Titre 1"/>
          <p:cNvSpPr>
            <a:spLocks noGrp="1"/>
          </p:cNvSpPr>
          <p:nvPr>
            <p:ph type="title"/>
          </p:nvPr>
        </p:nvSpPr>
        <p:spPr bwMode="auto"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>
              <a:defRPr/>
            </a:pPr>
            <a:r>
              <a:rPr>
                <a:gradFill>
                  <a:gsLst>
                    <a:gs pos="0">
                      <a:srgbClr val="FD6C9E"/>
                    </a:gs>
                    <a:gs pos="100000">
                      <a:srgbClr val="FEB685"/>
                    </a:gs>
                  </a:gsLst>
                  <a:lin ang="8100000" scaled="1"/>
                </a:gradFill>
                <a:latin typeface="Open Sans Extrabold"/>
                <a:ea typeface="Open Sans Extrabold"/>
                <a:cs typeface="Open Sans Extrabold"/>
              </a:rPr>
              <a:t>Introduction utilité</a:t>
            </a:r>
            <a:endParaRPr>
              <a:solidFill>
                <a:srgbClr val="FD6C9E">
                  <a:alpha val="99999"/>
                </a:srgbClr>
              </a:solidFill>
              <a:latin typeface="Open Sans Extrabold"/>
              <a:cs typeface="Open Sans Extrabold"/>
            </a:endParaRPr>
          </a:p>
        </p:txBody>
      </p:sp>
      <p:sp>
        <p:nvSpPr>
          <p:cNvPr id="82536421" name="Espace réservé du contenu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algn="l" defTabSz="914400">
              <a:lnSpc>
                <a:spcPct val="90000"/>
              </a:lnSpc>
              <a:spcBef>
                <a:spcPts val="998"/>
              </a:spcBef>
              <a:spcAft>
                <a:spcPts val="0"/>
              </a:spcAft>
              <a:defRPr/>
            </a:pPr>
            <a:endParaRPr strike="noStrike" cap="none" spc="0">
              <a:solidFill>
                <a:srgbClr val="FEB685"/>
              </a:solidFill>
              <a:latin typeface="Open Sans Semibold"/>
              <a:cs typeface="Open Sans Semibold"/>
            </a:endParaRPr>
          </a:p>
        </p:txBody>
      </p:sp>
      <p:sp>
        <p:nvSpPr>
          <p:cNvPr id="722581568" name=""/>
          <p:cNvSpPr txBox="1"/>
          <p:nvPr/>
        </p:nvSpPr>
        <p:spPr bwMode="auto">
          <a:xfrm flipH="0" flipV="0">
            <a:off x="1274949" y="2735217"/>
            <a:ext cx="1711607" cy="366117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/>
          </a:p>
        </p:txBody>
      </p:sp>
      <p:pic>
        <p:nvPicPr>
          <p:cNvPr id="816198308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1092627" y="2681794"/>
            <a:ext cx="2597866" cy="2533834"/>
          </a:xfrm>
          <a:prstGeom prst="rect">
            <a:avLst/>
          </a:prstGeom>
        </p:spPr>
      </p:pic>
      <p:sp>
        <p:nvSpPr>
          <p:cNvPr id="1232422109" name=""/>
          <p:cNvSpPr/>
          <p:nvPr/>
        </p:nvSpPr>
        <p:spPr bwMode="auto">
          <a:xfrm flipH="0" flipV="0">
            <a:off x="1274949" y="5372187"/>
            <a:ext cx="2233224" cy="555505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002E8A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/>
          <a:p>
            <a:pPr algn="ctr">
              <a:defRPr/>
            </a:pPr>
            <a:r>
              <a:rPr lang="fr-FR" sz="1800" b="0" i="0" u="none" strike="noStrike" cap="none" spc="0">
                <a:gradFill>
                  <a:gsLst>
                    <a:gs pos="0">
                      <a:srgbClr val="FD6C9E"/>
                    </a:gs>
                    <a:gs pos="100000">
                      <a:srgbClr val="FEB685"/>
                    </a:gs>
                  </a:gsLst>
                  <a:lin ang="8100000" scaled="1"/>
                </a:gradFill>
                <a:latin typeface="Open Sans Extrabold"/>
                <a:ea typeface="Open Sans Extrabold"/>
                <a:cs typeface="Open Sans Extrabold"/>
              </a:rPr>
              <a:t>Recherche</a:t>
            </a:r>
            <a:endParaRPr>
              <a:latin typeface="Open Sans Extrabold"/>
              <a:cs typeface="Open Sans Extrabold"/>
            </a:endParaRPr>
          </a:p>
        </p:txBody>
      </p:sp>
      <p:pic>
        <p:nvPicPr>
          <p:cNvPr id="1233152970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4491825" y="2681794"/>
            <a:ext cx="2610469" cy="2546127"/>
          </a:xfrm>
          <a:prstGeom prst="rect">
            <a:avLst/>
          </a:prstGeom>
        </p:spPr>
      </p:pic>
      <p:sp>
        <p:nvSpPr>
          <p:cNvPr id="411936563" name=""/>
          <p:cNvSpPr/>
          <p:nvPr/>
        </p:nvSpPr>
        <p:spPr bwMode="auto">
          <a:xfrm flipH="0" flipV="0">
            <a:off x="4680448" y="5372186"/>
            <a:ext cx="2233224" cy="555504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002E8A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/>
          <a:p>
            <a:pPr algn="ctr">
              <a:defRPr/>
            </a:pPr>
            <a:r>
              <a:rPr lang="fr-FR" sz="1800" b="0" i="0" u="none" strike="noStrike" cap="none" spc="0">
                <a:gradFill>
                  <a:gsLst>
                    <a:gs pos="0">
                      <a:srgbClr val="FD6C9E"/>
                    </a:gs>
                    <a:gs pos="100000">
                      <a:srgbClr val="FEB685"/>
                    </a:gs>
                  </a:gsLst>
                  <a:lin ang="8100000" scaled="1"/>
                </a:gradFill>
                <a:latin typeface="Open Sans Extrabold"/>
                <a:ea typeface="Open Sans Extrabold"/>
                <a:cs typeface="Open Sans Extrabold"/>
              </a:rPr>
              <a:t>Science</a:t>
            </a:r>
            <a:endParaRPr>
              <a:latin typeface="Open Sans Extrabold"/>
              <a:cs typeface="Open Sans Extrabold"/>
            </a:endParaRPr>
          </a:p>
        </p:txBody>
      </p:sp>
      <p:pic>
        <p:nvPicPr>
          <p:cNvPr id="937818000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 flipH="0" flipV="0">
            <a:off x="7835295" y="2681794"/>
            <a:ext cx="2597865" cy="2533833"/>
          </a:xfrm>
          <a:prstGeom prst="rect">
            <a:avLst/>
          </a:prstGeom>
        </p:spPr>
      </p:pic>
      <p:sp>
        <p:nvSpPr>
          <p:cNvPr id="757742911" name=""/>
          <p:cNvSpPr/>
          <p:nvPr/>
        </p:nvSpPr>
        <p:spPr bwMode="auto">
          <a:xfrm flipH="0" flipV="0">
            <a:off x="8017616" y="5372186"/>
            <a:ext cx="2233224" cy="555504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002E8A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/>
          <a:p>
            <a:pPr algn="ctr">
              <a:defRPr/>
            </a:pPr>
            <a:r>
              <a:rPr lang="fr-FR" sz="1800" b="0" i="0" u="none" strike="noStrike" cap="none" spc="0">
                <a:gradFill>
                  <a:gsLst>
                    <a:gs pos="0">
                      <a:srgbClr val="FD6C9E"/>
                    </a:gs>
                    <a:gs pos="100000">
                      <a:srgbClr val="FEB685"/>
                    </a:gs>
                  </a:gsLst>
                  <a:lin ang="8100000" scaled="1"/>
                </a:gradFill>
                <a:latin typeface="Open Sans Extrabold"/>
                <a:ea typeface="Open Sans Extrabold"/>
                <a:cs typeface="Open Sans Extrabold"/>
              </a:rPr>
              <a:t>Finance</a:t>
            </a:r>
            <a:endParaRPr>
              <a:latin typeface="Open Sans Extrabold"/>
              <a:cs typeface="Open Sans Extra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rgbClr val="151B54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14831884" name="Titre 1"/>
          <p:cNvSpPr>
            <a:spLocks noGrp="1"/>
          </p:cNvSpPr>
          <p:nvPr>
            <p:ph type="title"/>
          </p:nvPr>
        </p:nvSpPr>
        <p:spPr bwMode="auto"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>
              <a:defRPr/>
            </a:pPr>
            <a:r>
              <a:rPr>
                <a:gradFill>
                  <a:gsLst>
                    <a:gs pos="0">
                      <a:srgbClr val="FD6C9E"/>
                    </a:gs>
                    <a:gs pos="100000">
                      <a:srgbClr val="FEB685"/>
                    </a:gs>
                  </a:gsLst>
                  <a:lin ang="8100000" scaled="1"/>
                </a:gradFill>
                <a:latin typeface="Open Sans Extrabold"/>
                <a:ea typeface="Open Sans Extrabold"/>
                <a:cs typeface="Open Sans Extrabold"/>
              </a:rPr>
              <a:t>Introduction objectif</a:t>
            </a:r>
            <a:endParaRPr>
              <a:solidFill>
                <a:srgbClr val="FD6C9E">
                  <a:alpha val="99999"/>
                </a:srgbClr>
              </a:solidFill>
              <a:latin typeface="Open Sans Extrabold"/>
              <a:cs typeface="Open Sans Extrabold"/>
            </a:endParaRPr>
          </a:p>
        </p:txBody>
      </p:sp>
      <p:sp>
        <p:nvSpPr>
          <p:cNvPr id="1939835579" name="Espace réservé du contenu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algn="l" defTabSz="914400">
              <a:lnSpc>
                <a:spcPct val="90000"/>
              </a:lnSpc>
              <a:spcBef>
                <a:spcPts val="997"/>
              </a:spcBef>
              <a:spcAft>
                <a:spcPts val="0"/>
              </a:spcAft>
              <a:defRPr/>
            </a:pPr>
            <a:endParaRPr strike="noStrike" cap="none" spc="0">
              <a:solidFill>
                <a:srgbClr val="FEB685"/>
              </a:solidFill>
              <a:latin typeface="Open Sans Semibold"/>
              <a:cs typeface="Open Sans Semibold"/>
            </a:endParaRPr>
          </a:p>
        </p:txBody>
      </p:sp>
      <p:sp>
        <p:nvSpPr>
          <p:cNvPr id="35477938" name=""/>
          <p:cNvSpPr txBox="1"/>
          <p:nvPr/>
        </p:nvSpPr>
        <p:spPr bwMode="auto">
          <a:xfrm flipH="0" flipV="0">
            <a:off x="1274949" y="2735217"/>
            <a:ext cx="1711606" cy="366116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/>
          </a:p>
        </p:txBody>
      </p:sp>
      <p:sp>
        <p:nvSpPr>
          <p:cNvPr id="1878656358" name=""/>
          <p:cNvSpPr/>
          <p:nvPr/>
        </p:nvSpPr>
        <p:spPr bwMode="auto">
          <a:xfrm flipH="0" flipV="0">
            <a:off x="1274949" y="5372186"/>
            <a:ext cx="2233224" cy="555504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002E8A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/>
          <a:p>
            <a:pPr algn="ctr">
              <a:defRPr/>
            </a:pPr>
            <a:r>
              <a:rPr lang="fr-FR" sz="1800" b="0" i="0" u="none" strike="noStrike" cap="none" spc="0">
                <a:gradFill>
                  <a:gsLst>
                    <a:gs pos="0">
                      <a:srgbClr val="FD6C9E"/>
                    </a:gs>
                    <a:gs pos="100000">
                      <a:srgbClr val="FEB685"/>
                    </a:gs>
                  </a:gsLst>
                  <a:lin ang="8100000" scaled="1"/>
                </a:gradFill>
                <a:latin typeface="Open Sans Extrabold"/>
                <a:ea typeface="Open Sans Extrabold"/>
                <a:cs typeface="Open Sans Extrabold"/>
              </a:rPr>
              <a:t>Image</a:t>
            </a:r>
            <a:endParaRPr>
              <a:latin typeface="Open Sans Extrabold"/>
              <a:cs typeface="Open Sans Extrabold"/>
            </a:endParaRPr>
          </a:p>
        </p:txBody>
      </p:sp>
      <p:sp>
        <p:nvSpPr>
          <p:cNvPr id="131429321" name=""/>
          <p:cNvSpPr/>
          <p:nvPr/>
        </p:nvSpPr>
        <p:spPr bwMode="auto">
          <a:xfrm flipH="0" flipV="0">
            <a:off x="4680448" y="5372186"/>
            <a:ext cx="2233224" cy="555504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002E8A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/>
          <a:p>
            <a:pPr algn="ctr">
              <a:defRPr/>
            </a:pPr>
            <a:r>
              <a:rPr lang="fr-FR" sz="1800" b="0" i="0" u="none" strike="noStrike" cap="none" spc="0">
                <a:gradFill>
                  <a:gsLst>
                    <a:gs pos="0">
                      <a:srgbClr val="FD6C9E"/>
                    </a:gs>
                    <a:gs pos="100000">
                      <a:srgbClr val="FEB685"/>
                    </a:gs>
                  </a:gsLst>
                  <a:lin ang="8100000" scaled="1"/>
                </a:gradFill>
                <a:latin typeface="Open Sans Extrabold"/>
                <a:ea typeface="Open Sans Extrabold"/>
                <a:cs typeface="Open Sans Extrabold"/>
              </a:rPr>
              <a:t>OCR</a:t>
            </a:r>
            <a:endParaRPr>
              <a:latin typeface="Open Sans Extrabold"/>
              <a:cs typeface="Open Sans Extrabold"/>
            </a:endParaRPr>
          </a:p>
        </p:txBody>
      </p:sp>
      <p:sp>
        <p:nvSpPr>
          <p:cNvPr id="1791348041" name=""/>
          <p:cNvSpPr/>
          <p:nvPr/>
        </p:nvSpPr>
        <p:spPr bwMode="auto">
          <a:xfrm flipH="0" flipV="0">
            <a:off x="8017616" y="5372186"/>
            <a:ext cx="2233224" cy="555504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002E8A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/>
          <a:p>
            <a:pPr algn="ctr">
              <a:defRPr/>
            </a:pPr>
            <a:r>
              <a:rPr lang="fr-FR" sz="1800" b="0" i="0" u="none" strike="noStrike" cap="none" spc="0">
                <a:gradFill>
                  <a:gsLst>
                    <a:gs pos="0">
                      <a:srgbClr val="FD6C9E"/>
                    </a:gs>
                    <a:gs pos="100000">
                      <a:srgbClr val="FEB685"/>
                    </a:gs>
                  </a:gsLst>
                  <a:lin ang="8100000" scaled="1"/>
                </a:gradFill>
                <a:latin typeface="Open Sans Extrabold"/>
                <a:ea typeface="Open Sans Extrabold"/>
                <a:cs typeface="Open Sans Extrabold"/>
              </a:rPr>
              <a:t>Texte</a:t>
            </a:r>
            <a:endParaRPr>
              <a:latin typeface="Open Sans Extrabold"/>
              <a:cs typeface="Open Sans Extrabold"/>
            </a:endParaRPr>
          </a:p>
        </p:txBody>
      </p:sp>
      <p:pic>
        <p:nvPicPr>
          <p:cNvPr id="116827403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1086325" y="2681794"/>
            <a:ext cx="2610469" cy="2546127"/>
          </a:xfrm>
          <a:prstGeom prst="rect">
            <a:avLst/>
          </a:prstGeom>
        </p:spPr>
      </p:pic>
      <p:pic>
        <p:nvPicPr>
          <p:cNvPr id="147741623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4491825" y="2681794"/>
            <a:ext cx="2610469" cy="2546127"/>
          </a:xfrm>
          <a:prstGeom prst="rect">
            <a:avLst/>
          </a:prstGeom>
        </p:spPr>
      </p:pic>
      <p:pic>
        <p:nvPicPr>
          <p:cNvPr id="406679211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 flipH="0" flipV="0">
            <a:off x="7862913" y="2747961"/>
            <a:ext cx="2542630" cy="2479959"/>
          </a:xfrm>
          <a:prstGeom prst="rect">
            <a:avLst/>
          </a:prstGeom>
        </p:spPr>
      </p:pic>
      <p:sp>
        <p:nvSpPr>
          <p:cNvPr id="1118429710" name=""/>
          <p:cNvSpPr/>
          <p:nvPr/>
        </p:nvSpPr>
        <p:spPr bwMode="auto">
          <a:xfrm flipH="0" flipV="0">
            <a:off x="3945737" y="3735200"/>
            <a:ext cx="429646" cy="43931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00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p>
            <a:pPr>
              <a:defRPr/>
            </a:pPr>
            <a:endParaRPr/>
          </a:p>
        </p:txBody>
      </p:sp>
      <p:sp>
        <p:nvSpPr>
          <p:cNvPr id="1722529718" name=""/>
          <p:cNvSpPr/>
          <p:nvPr/>
        </p:nvSpPr>
        <p:spPr bwMode="auto">
          <a:xfrm flipH="0" flipV="0">
            <a:off x="7266657" y="3781634"/>
            <a:ext cx="429645" cy="439315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00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p>
            <a:pPr>
              <a:defRPr/>
            </a:pPr>
            <a:endParaRPr/>
          </a:p>
        </p:txBody>
      </p:sp>
      <p:sp>
        <p:nvSpPr>
          <p:cNvPr id="978476233" name=""/>
          <p:cNvSpPr/>
          <p:nvPr/>
        </p:nvSpPr>
        <p:spPr bwMode="auto">
          <a:xfrm flipH="0" flipV="0">
            <a:off x="5554836" y="1825623"/>
            <a:ext cx="484448" cy="650573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00020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p>
            <a:pPr>
              <a:defRPr/>
            </a:pPr>
            <a:endParaRPr>
              <a:latin typeface="Open Sans Extrabold"/>
              <a:cs typeface="Open Sans Extrabold"/>
            </a:endParaRPr>
          </a:p>
        </p:txBody>
      </p:sp>
      <p:sp>
        <p:nvSpPr>
          <p:cNvPr id="234495393" name=""/>
          <p:cNvSpPr/>
          <p:nvPr/>
        </p:nvSpPr>
        <p:spPr bwMode="auto">
          <a:xfrm flipH="0" flipV="0">
            <a:off x="4639658" y="2977089"/>
            <a:ext cx="2314804" cy="2250831"/>
          </a:xfrm>
          <a:prstGeom prst="donut">
            <a:avLst>
              <a:gd name="adj" fmla="val 7461"/>
            </a:avLst>
          </a:prstGeom>
          <a:solidFill>
            <a:srgbClr val="F00020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p>
            <a:pPr>
              <a:defRPr/>
            </a:pPr>
            <a:endParaRPr>
              <a:latin typeface="Open Sans Extrabold"/>
              <a:cs typeface="Open Sans Extra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rgbClr val="151B54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19547268" name="Titre 1"/>
          <p:cNvSpPr>
            <a:spLocks noGrp="1"/>
          </p:cNvSpPr>
          <p:nvPr>
            <p:ph type="title"/>
          </p:nvPr>
        </p:nvSpPr>
        <p:spPr bwMode="auto">
          <a:xfrm flipH="0" flipV="0">
            <a:off x="838197" y="538888"/>
            <a:ext cx="3525939" cy="1325560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rmAutofit fontScale="90000" lnSpcReduction="2000"/>
          </a:bodyPr>
          <a:lstStyle/>
          <a:p>
            <a:pPr>
              <a:defRPr/>
            </a:pPr>
            <a:r>
              <a:rPr>
                <a:gradFill>
                  <a:gsLst>
                    <a:gs pos="0">
                      <a:srgbClr val="FD6C9E"/>
                    </a:gs>
                    <a:gs pos="100000">
                      <a:srgbClr val="FEB685"/>
                    </a:gs>
                  </a:gsLst>
                  <a:lin ang="5400000" scaled="1"/>
                </a:gradFill>
                <a:latin typeface="Open Sans Extrabold"/>
                <a:cs typeface="Open Sans Extrabold"/>
              </a:rPr>
              <a:t>Diapositive simple </a:t>
            </a:r>
            <a:r>
              <a:rPr>
                <a:gradFill>
                  <a:gsLst>
                    <a:gs pos="0">
                      <a:srgbClr val="FD6C9E"/>
                    </a:gs>
                    <a:gs pos="100000">
                      <a:srgbClr val="FEB685"/>
                    </a:gs>
                  </a:gsLst>
                  <a:lin ang="5400000" scaled="1"/>
                </a:gradFill>
                <a:latin typeface="Open Sans Extrabold"/>
                <a:cs typeface="Open Sans Extrabold"/>
              </a:rPr>
              <a:t>image</a:t>
            </a:r>
            <a:endParaRPr>
              <a:gradFill>
                <a:gsLst>
                  <a:gs pos="0">
                    <a:srgbClr val="FFFF00">
                      <a:alpha val="99999"/>
                    </a:srgbClr>
                  </a:gs>
                  <a:gs pos="100000">
                    <a:srgbClr val="00B0F0">
                      <a:alpha val="99999"/>
                    </a:srgbClr>
                  </a:gs>
                </a:gsLst>
                <a:lin ang="5400000" scaled="1"/>
              </a:gradFill>
              <a:latin typeface="Open Sans Extrabold"/>
              <a:cs typeface="Open Sans Extrabold"/>
            </a:endParaRPr>
          </a:p>
        </p:txBody>
      </p:sp>
      <p:sp>
        <p:nvSpPr>
          <p:cNvPr id="970927243" name="Espace réservé du contenu 2"/>
          <p:cNvSpPr>
            <a:spLocks noGrp="1"/>
          </p:cNvSpPr>
          <p:nvPr>
            <p:ph idx="1"/>
          </p:nvPr>
        </p:nvSpPr>
        <p:spPr bwMode="auto">
          <a:xfrm flipH="0" flipV="0">
            <a:off x="838197" y="2186028"/>
            <a:ext cx="5673040" cy="4029504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 algn="l" defTabSz="914400">
              <a:lnSpc>
                <a:spcPct val="150000"/>
              </a:lnSpc>
              <a:spcBef>
                <a:spcPts val="995"/>
              </a:spcBef>
              <a:spcAft>
                <a:spcPts val="0"/>
              </a:spcAft>
              <a:defRPr/>
            </a:pPr>
            <a:r>
              <a:rPr strike="noStrike" cap="none" spc="0">
                <a:solidFill>
                  <a:srgbClr val="FEB685"/>
                </a:solidFill>
                <a:latin typeface="Open Sans Semibold"/>
                <a:cs typeface="Open Sans Semibold"/>
              </a:rPr>
              <a:t>Introduction</a:t>
            </a:r>
            <a:endParaRPr strike="noStrike" cap="none" spc="0">
              <a:solidFill>
                <a:srgbClr val="FEB685"/>
              </a:solidFill>
              <a:latin typeface="Open Sans Semibold"/>
              <a:cs typeface="Open Sans Semibold"/>
            </a:endParaRPr>
          </a:p>
          <a:p>
            <a:pPr algn="l" defTabSz="914400">
              <a:lnSpc>
                <a:spcPct val="150000"/>
              </a:lnSpc>
              <a:spcBef>
                <a:spcPts val="995"/>
              </a:spcBef>
              <a:spcAft>
                <a:spcPts val="0"/>
              </a:spcAft>
              <a:defRPr/>
            </a:pPr>
            <a:r>
              <a:rPr strike="noStrike" cap="none" spc="0">
                <a:solidFill>
                  <a:srgbClr val="FEB685"/>
                </a:solidFill>
                <a:latin typeface="Open Sans Semibold"/>
                <a:cs typeface="Open Sans Semibold"/>
              </a:rPr>
              <a:t>Méthodologie</a:t>
            </a:r>
            <a:endParaRPr strike="noStrike" cap="none" spc="0">
              <a:solidFill>
                <a:srgbClr val="FEB685"/>
              </a:solidFill>
              <a:latin typeface="Open Sans Semibold"/>
              <a:cs typeface="Open Sans Semibold"/>
            </a:endParaRPr>
          </a:p>
          <a:p>
            <a:pPr algn="l" defTabSz="914400">
              <a:lnSpc>
                <a:spcPct val="150000"/>
              </a:lnSpc>
              <a:spcBef>
                <a:spcPts val="995"/>
              </a:spcBef>
              <a:spcAft>
                <a:spcPts val="0"/>
              </a:spcAft>
              <a:defRPr/>
            </a:pPr>
            <a:r>
              <a:rPr strike="noStrike" cap="none" spc="0">
                <a:solidFill>
                  <a:srgbClr val="FEB685"/>
                </a:solidFill>
                <a:latin typeface="Open Sans Semibold"/>
                <a:cs typeface="Open Sans Semibold"/>
              </a:rPr>
              <a:t>Résultat et analyse</a:t>
            </a:r>
            <a:endParaRPr strike="noStrike" cap="none" spc="0">
              <a:solidFill>
                <a:srgbClr val="FEB685"/>
              </a:solidFill>
              <a:latin typeface="Open Sans Semibold"/>
              <a:cs typeface="Open Sans Semibold"/>
            </a:endParaRPr>
          </a:p>
          <a:p>
            <a:pPr algn="l" defTabSz="914400">
              <a:lnSpc>
                <a:spcPct val="150000"/>
              </a:lnSpc>
              <a:spcBef>
                <a:spcPts val="995"/>
              </a:spcBef>
              <a:spcAft>
                <a:spcPts val="0"/>
              </a:spcAft>
              <a:defRPr/>
            </a:pPr>
            <a:r>
              <a:rPr strike="noStrike" cap="none" spc="0">
                <a:solidFill>
                  <a:srgbClr val="FEB685"/>
                </a:solidFill>
                <a:latin typeface="Open Sans Semibold"/>
                <a:cs typeface="Open Sans Semibold"/>
              </a:rPr>
              <a:t>Évaluation + amélioration</a:t>
            </a:r>
            <a:endParaRPr strike="noStrike" cap="none" spc="0">
              <a:solidFill>
                <a:srgbClr val="FEB685"/>
              </a:solidFill>
              <a:latin typeface="Open Sans Semibold"/>
              <a:cs typeface="Open Sans Semibold"/>
            </a:endParaRPr>
          </a:p>
          <a:p>
            <a:pPr algn="l" defTabSz="914400">
              <a:lnSpc>
                <a:spcPct val="150000"/>
              </a:lnSpc>
              <a:spcBef>
                <a:spcPts val="995"/>
              </a:spcBef>
              <a:spcAft>
                <a:spcPts val="0"/>
              </a:spcAft>
              <a:defRPr/>
            </a:pPr>
            <a:r>
              <a:rPr strike="noStrike" cap="none" spc="0">
                <a:solidFill>
                  <a:srgbClr val="FEB685"/>
                </a:solidFill>
                <a:latin typeface="Open Sans Semibold"/>
                <a:cs typeface="Open Sans Semibold"/>
              </a:rPr>
              <a:t>Conclusion</a:t>
            </a:r>
            <a:endParaRPr strike="noStrike" cap="none" spc="0">
              <a:solidFill>
                <a:srgbClr val="FEB685"/>
              </a:solidFill>
              <a:latin typeface="Open Sans Semibold"/>
              <a:cs typeface="Open Sans Semibold"/>
            </a:endParaRPr>
          </a:p>
        </p:txBody>
      </p:sp>
      <p:sp>
        <p:nvSpPr>
          <p:cNvPr id="2105719162" name=""/>
          <p:cNvSpPr/>
          <p:nvPr/>
        </p:nvSpPr>
        <p:spPr bwMode="auto">
          <a:xfrm flipH="0" flipV="0">
            <a:off x="3826119" y="3081193"/>
            <a:ext cx="538016" cy="347806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F00020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p>
            <a:pPr>
              <a:defRPr/>
            </a:pPr>
            <a:endParaRPr>
              <a:latin typeface="Open Sans Extrabold"/>
              <a:cs typeface="Open Sans Extrabold"/>
            </a:endParaRPr>
          </a:p>
        </p:txBody>
      </p:sp>
      <p:pic>
        <p:nvPicPr>
          <p:cNvPr id="46627793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5842756" y="255372"/>
            <a:ext cx="6122329" cy="607921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rgbClr val="151B54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02786778" name="Titre 1"/>
          <p:cNvSpPr>
            <a:spLocks noGrp="1"/>
          </p:cNvSpPr>
          <p:nvPr>
            <p:ph type="title"/>
          </p:nvPr>
        </p:nvSpPr>
        <p:spPr bwMode="auto"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>
              <a:defRPr/>
            </a:pPr>
            <a:r>
              <a:rPr>
                <a:gradFill>
                  <a:gsLst>
                    <a:gs pos="0">
                      <a:srgbClr val="FD6C9E"/>
                    </a:gs>
                    <a:gs pos="100000">
                      <a:srgbClr val="FEB685"/>
                    </a:gs>
                  </a:gsLst>
                  <a:lin ang="8100000" scaled="1"/>
                </a:gradFill>
                <a:latin typeface="Open Sans Extrabold"/>
                <a:ea typeface="Open Sans Extrabold"/>
                <a:cs typeface="Open Sans Extrabold"/>
              </a:rPr>
              <a:t>Méthodologie plan global</a:t>
            </a:r>
            <a:endParaRPr>
              <a:solidFill>
                <a:srgbClr val="FD6C9E">
                  <a:alpha val="99999"/>
                </a:srgbClr>
              </a:solidFill>
              <a:latin typeface="Open Sans Extrabold"/>
              <a:cs typeface="Open Sans Extrabold"/>
            </a:endParaRPr>
          </a:p>
        </p:txBody>
      </p:sp>
      <p:sp>
        <p:nvSpPr>
          <p:cNvPr id="2015450741" name="Espace réservé du contenu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algn="l" defTabSz="914400">
              <a:lnSpc>
                <a:spcPct val="90000"/>
              </a:lnSpc>
              <a:spcBef>
                <a:spcPts val="997"/>
              </a:spcBef>
              <a:spcAft>
                <a:spcPts val="0"/>
              </a:spcAft>
              <a:defRPr/>
            </a:pPr>
            <a:endParaRPr strike="noStrike" cap="none" spc="0">
              <a:solidFill>
                <a:srgbClr val="FEB685"/>
              </a:solidFill>
              <a:latin typeface="Open Sans Semibold"/>
              <a:cs typeface="Open Sans Semibold"/>
            </a:endParaRPr>
          </a:p>
        </p:txBody>
      </p:sp>
      <p:sp>
        <p:nvSpPr>
          <p:cNvPr id="1238246595" name=""/>
          <p:cNvSpPr txBox="1"/>
          <p:nvPr/>
        </p:nvSpPr>
        <p:spPr bwMode="auto">
          <a:xfrm flipH="0" flipV="0">
            <a:off x="1274949" y="2735217"/>
            <a:ext cx="1711606" cy="366116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/>
          </a:p>
        </p:txBody>
      </p:sp>
      <p:sp>
        <p:nvSpPr>
          <p:cNvPr id="1875393606" name=""/>
          <p:cNvSpPr/>
          <p:nvPr/>
        </p:nvSpPr>
        <p:spPr bwMode="auto">
          <a:xfrm flipH="0" flipV="0">
            <a:off x="1274949" y="5372186"/>
            <a:ext cx="2233224" cy="555504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002E8A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/>
          <a:p>
            <a:pPr algn="ctr">
              <a:defRPr/>
            </a:pPr>
            <a:r>
              <a:rPr lang="fr-FR" sz="1800" b="0" i="0" u="none" strike="noStrike" cap="none" spc="0">
                <a:gradFill>
                  <a:gsLst>
                    <a:gs pos="0">
                      <a:srgbClr val="FD6C9E"/>
                    </a:gs>
                    <a:gs pos="100000">
                      <a:srgbClr val="FEB685"/>
                    </a:gs>
                  </a:gsLst>
                  <a:lin ang="8100000" scaled="1"/>
                </a:gradFill>
                <a:latin typeface="Open Sans Extrabold"/>
                <a:ea typeface="Open Sans Extrabold"/>
                <a:cs typeface="Open Sans Extrabold"/>
              </a:rPr>
              <a:t>Tesseract</a:t>
            </a:r>
            <a:endParaRPr>
              <a:latin typeface="Open Sans Extrabold"/>
              <a:cs typeface="Open Sans Extrabold"/>
            </a:endParaRPr>
          </a:p>
        </p:txBody>
      </p:sp>
      <p:sp>
        <p:nvSpPr>
          <p:cNvPr id="2041688804" name=""/>
          <p:cNvSpPr/>
          <p:nvPr/>
        </p:nvSpPr>
        <p:spPr bwMode="auto">
          <a:xfrm flipH="0" flipV="0">
            <a:off x="4680448" y="5372186"/>
            <a:ext cx="2233224" cy="555504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002E8A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/>
          <a:p>
            <a:pPr algn="ctr">
              <a:defRPr/>
            </a:pPr>
            <a:r>
              <a:rPr lang="fr-FR" sz="1800" b="0" i="0" u="none" strike="noStrike" cap="none" spc="0">
                <a:gradFill>
                  <a:gsLst>
                    <a:gs pos="0">
                      <a:srgbClr val="FD6C9E"/>
                    </a:gs>
                    <a:gs pos="100000">
                      <a:srgbClr val="FEB685"/>
                    </a:gs>
                  </a:gsLst>
                  <a:lin ang="8100000" scaled="1"/>
                </a:gradFill>
                <a:latin typeface="Open Sans Extrabold"/>
                <a:ea typeface="Open Sans Extrabold"/>
                <a:cs typeface="Open Sans Extrabold"/>
              </a:rPr>
              <a:t>Aggrémentation</a:t>
            </a:r>
            <a:endParaRPr>
              <a:latin typeface="Open Sans Extrabold"/>
              <a:cs typeface="Open Sans Extrabold"/>
            </a:endParaRPr>
          </a:p>
        </p:txBody>
      </p:sp>
      <p:sp>
        <p:nvSpPr>
          <p:cNvPr id="900980463" name=""/>
          <p:cNvSpPr/>
          <p:nvPr/>
        </p:nvSpPr>
        <p:spPr bwMode="auto">
          <a:xfrm flipH="0" flipV="0">
            <a:off x="8017616" y="5372186"/>
            <a:ext cx="2233224" cy="555504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002E8A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/>
          <a:p>
            <a:pPr algn="ctr">
              <a:defRPr/>
            </a:pPr>
            <a:r>
              <a:rPr lang="fr-FR" sz="1800" b="0" i="0" u="none" strike="noStrike" cap="none" spc="0">
                <a:gradFill>
                  <a:gsLst>
                    <a:gs pos="0">
                      <a:srgbClr val="FD6C9E"/>
                    </a:gs>
                    <a:gs pos="100000">
                      <a:srgbClr val="FEB685"/>
                    </a:gs>
                  </a:gsLst>
                  <a:lin ang="8100000" scaled="1"/>
                </a:gradFill>
                <a:latin typeface="Open Sans Extrabold"/>
                <a:ea typeface="Open Sans Extrabold"/>
                <a:cs typeface="Open Sans Extrabold"/>
              </a:rPr>
              <a:t>Test</a:t>
            </a:r>
            <a:endParaRPr>
              <a:latin typeface="Open Sans Extrabold"/>
              <a:cs typeface="Open Sans Extrabold"/>
            </a:endParaRPr>
          </a:p>
        </p:txBody>
      </p:sp>
      <p:sp>
        <p:nvSpPr>
          <p:cNvPr id="987317348" name=""/>
          <p:cNvSpPr/>
          <p:nvPr/>
        </p:nvSpPr>
        <p:spPr bwMode="auto">
          <a:xfrm flipH="0" flipV="0">
            <a:off x="3945737" y="3735200"/>
            <a:ext cx="429646" cy="43931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00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p>
            <a:pPr>
              <a:defRPr/>
            </a:pPr>
            <a:endParaRPr/>
          </a:p>
        </p:txBody>
      </p:sp>
      <p:sp>
        <p:nvSpPr>
          <p:cNvPr id="130315521" name=""/>
          <p:cNvSpPr/>
          <p:nvPr/>
        </p:nvSpPr>
        <p:spPr bwMode="auto">
          <a:xfrm flipH="0" flipV="0">
            <a:off x="7266657" y="3781634"/>
            <a:ext cx="429645" cy="439315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00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p>
            <a:pPr>
              <a:defRPr/>
            </a:pPr>
            <a:endParaRPr/>
          </a:p>
        </p:txBody>
      </p:sp>
      <p:pic>
        <p:nvPicPr>
          <p:cNvPr id="709930410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1086325" y="2681794"/>
            <a:ext cx="2610469" cy="2546127"/>
          </a:xfrm>
          <a:prstGeom prst="rect">
            <a:avLst/>
          </a:prstGeom>
        </p:spPr>
      </p:pic>
      <p:pic>
        <p:nvPicPr>
          <p:cNvPr id="1140552640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4491825" y="2681794"/>
            <a:ext cx="2610469" cy="2546127"/>
          </a:xfrm>
          <a:prstGeom prst="rect">
            <a:avLst/>
          </a:prstGeom>
        </p:spPr>
      </p:pic>
      <p:pic>
        <p:nvPicPr>
          <p:cNvPr id="1374643353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 flipH="0" flipV="0">
            <a:off x="7828993" y="2681794"/>
            <a:ext cx="2610469" cy="2546127"/>
          </a:xfrm>
          <a:prstGeom prst="rect">
            <a:avLst/>
          </a:prstGeom>
        </p:spPr>
      </p:pic>
      <p:sp>
        <p:nvSpPr>
          <p:cNvPr id="533607373" name=""/>
          <p:cNvSpPr/>
          <p:nvPr/>
        </p:nvSpPr>
        <p:spPr bwMode="auto">
          <a:xfrm flipH="0" flipV="0">
            <a:off x="5554835" y="1825623"/>
            <a:ext cx="484447" cy="650572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00020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p>
            <a:pPr>
              <a:defRPr/>
            </a:pPr>
            <a:endParaRPr>
              <a:latin typeface="Open Sans Extrabold"/>
              <a:cs typeface="Open Sans Extrabold"/>
            </a:endParaRPr>
          </a:p>
        </p:txBody>
      </p:sp>
      <p:sp>
        <p:nvSpPr>
          <p:cNvPr id="1492552035" name=""/>
          <p:cNvSpPr/>
          <p:nvPr/>
        </p:nvSpPr>
        <p:spPr bwMode="auto">
          <a:xfrm flipH="0" flipV="0">
            <a:off x="4491825" y="2681794"/>
            <a:ext cx="2610469" cy="2546126"/>
          </a:xfrm>
          <a:prstGeom prst="donut">
            <a:avLst>
              <a:gd name="adj" fmla="val 7461"/>
            </a:avLst>
          </a:prstGeom>
          <a:solidFill>
            <a:srgbClr val="F00020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p>
            <a:pPr>
              <a:defRPr/>
            </a:pPr>
            <a:endParaRPr>
              <a:latin typeface="Open Sans Extrabold"/>
              <a:cs typeface="Open Sans Extrabold"/>
            </a:endParaRPr>
          </a:p>
        </p:txBody>
      </p:sp>
      <p:pic>
        <p:nvPicPr>
          <p:cNvPr id="1586896881" name="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 flipH="0" flipV="0">
            <a:off x="8110933" y="1292240"/>
            <a:ext cx="2046589" cy="132475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rgbClr val="151B54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33066541" name="Titre 1"/>
          <p:cNvSpPr>
            <a:spLocks noGrp="1"/>
          </p:cNvSpPr>
          <p:nvPr>
            <p:ph type="title"/>
          </p:nvPr>
        </p:nvSpPr>
        <p:spPr bwMode="auto"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>
              <a:defRPr/>
            </a:pPr>
            <a:r>
              <a:rPr>
                <a:gradFill>
                  <a:gsLst>
                    <a:gs pos="0">
                      <a:srgbClr val="FD6C9E"/>
                    </a:gs>
                    <a:gs pos="100000">
                      <a:srgbClr val="FEB685"/>
                    </a:gs>
                  </a:gsLst>
                  <a:lin ang="8100000" scaled="1"/>
                </a:gradFill>
                <a:latin typeface="Open Sans Extrabold"/>
                <a:ea typeface="Open Sans Extrabold"/>
                <a:cs typeface="Open Sans Extrabold"/>
              </a:rPr>
              <a:t>Méthodologie train data</a:t>
            </a:r>
            <a:endParaRPr>
              <a:solidFill>
                <a:srgbClr val="FD6C9E">
                  <a:alpha val="99999"/>
                </a:srgbClr>
              </a:solidFill>
              <a:latin typeface="Open Sans Extrabold"/>
              <a:cs typeface="Open Sans Extrabold"/>
            </a:endParaRPr>
          </a:p>
        </p:txBody>
      </p:sp>
      <p:sp>
        <p:nvSpPr>
          <p:cNvPr id="1414702072" name="Espace réservé du contenu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algn="l" defTabSz="914400">
              <a:lnSpc>
                <a:spcPct val="90000"/>
              </a:lnSpc>
              <a:spcBef>
                <a:spcPts val="997"/>
              </a:spcBef>
              <a:spcAft>
                <a:spcPts val="0"/>
              </a:spcAft>
              <a:defRPr/>
            </a:pPr>
            <a:endParaRPr b="1" strike="noStrike" cap="none" spc="0">
              <a:solidFill>
                <a:srgbClr val="FEB685"/>
              </a:solidFill>
              <a:latin typeface="Open Sans Semibold"/>
              <a:cs typeface="Open Sans Semibold"/>
            </a:endParaRPr>
          </a:p>
        </p:txBody>
      </p:sp>
      <p:sp>
        <p:nvSpPr>
          <p:cNvPr id="1173986447" name=""/>
          <p:cNvSpPr txBox="1"/>
          <p:nvPr/>
        </p:nvSpPr>
        <p:spPr bwMode="auto">
          <a:xfrm flipH="0" flipV="0">
            <a:off x="1274949" y="2735217"/>
            <a:ext cx="1711606" cy="366116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/>
          </a:p>
        </p:txBody>
      </p:sp>
      <p:sp>
        <p:nvSpPr>
          <p:cNvPr id="1314775059" name=""/>
          <p:cNvSpPr/>
          <p:nvPr/>
        </p:nvSpPr>
        <p:spPr bwMode="auto">
          <a:xfrm flipH="0" flipV="0">
            <a:off x="1274949" y="5372186"/>
            <a:ext cx="2233224" cy="555504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002E8A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/>
          <a:p>
            <a:pPr algn="ctr">
              <a:defRPr/>
            </a:pPr>
            <a:r>
              <a:rPr lang="fr-FR" sz="1800" b="0" i="0" u="none" strike="noStrike" cap="none" spc="0">
                <a:gradFill>
                  <a:gsLst>
                    <a:gs pos="0">
                      <a:srgbClr val="FD6C9E"/>
                    </a:gs>
                    <a:gs pos="100000">
                      <a:srgbClr val="FEB685"/>
                    </a:gs>
                  </a:gsLst>
                  <a:lin ang="8100000" scaled="1"/>
                </a:gradFill>
                <a:latin typeface="Open Sans Extrabold"/>
                <a:ea typeface="Open Sans Extrabold"/>
                <a:cs typeface="Open Sans Extrabold"/>
              </a:rPr>
              <a:t>Phrase text</a:t>
            </a:r>
            <a:endParaRPr>
              <a:latin typeface="Open Sans Extrabold"/>
              <a:cs typeface="Open Sans Extrabold"/>
            </a:endParaRPr>
          </a:p>
        </p:txBody>
      </p:sp>
      <p:sp>
        <p:nvSpPr>
          <p:cNvPr id="625438249" name=""/>
          <p:cNvSpPr/>
          <p:nvPr/>
        </p:nvSpPr>
        <p:spPr bwMode="auto">
          <a:xfrm flipH="0" flipV="0">
            <a:off x="4680448" y="5372186"/>
            <a:ext cx="2233224" cy="555504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002E8A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/>
          <a:p>
            <a:pPr algn="ctr">
              <a:defRPr/>
            </a:pPr>
            <a:r>
              <a:rPr lang="fr-FR" sz="1800" b="0" i="0" u="none" strike="noStrike" cap="none" spc="0">
                <a:gradFill>
                  <a:gsLst>
                    <a:gs pos="0">
                      <a:srgbClr val="FD6C9E"/>
                    </a:gs>
                    <a:gs pos="100000">
                      <a:srgbClr val="FEB685"/>
                    </a:gs>
                  </a:gsLst>
                  <a:lin ang="8100000" scaled="1"/>
                </a:gradFill>
                <a:latin typeface="Open Sans Extrabold"/>
                <a:ea typeface="Open Sans Extrabold"/>
                <a:cs typeface="Open Sans Extrabold"/>
              </a:rPr>
              <a:t>Image</a:t>
            </a:r>
            <a:endParaRPr>
              <a:latin typeface="Open Sans Extrabold"/>
              <a:cs typeface="Open Sans Extrabold"/>
            </a:endParaRPr>
          </a:p>
        </p:txBody>
      </p:sp>
      <p:sp>
        <p:nvSpPr>
          <p:cNvPr id="1262712735" name=""/>
          <p:cNvSpPr/>
          <p:nvPr/>
        </p:nvSpPr>
        <p:spPr bwMode="auto">
          <a:xfrm flipH="0" flipV="0">
            <a:off x="8017616" y="5372186"/>
            <a:ext cx="2233224" cy="555504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002E8A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/>
          <a:p>
            <a:pPr algn="ctr">
              <a:defRPr/>
            </a:pPr>
            <a:r>
              <a:rPr lang="fr-FR" sz="1800" b="0" i="0" u="none" strike="noStrike" cap="none" spc="0">
                <a:gradFill>
                  <a:gsLst>
                    <a:gs pos="0">
                      <a:srgbClr val="FD6C9E"/>
                    </a:gs>
                    <a:gs pos="100000">
                      <a:srgbClr val="FEB685"/>
                    </a:gs>
                  </a:gsLst>
                  <a:lin ang="8100000" scaled="1"/>
                </a:gradFill>
                <a:latin typeface="Open Sans Extrabold"/>
                <a:ea typeface="Open Sans Extrabold"/>
                <a:cs typeface="Open Sans Extrabold"/>
              </a:rPr>
              <a:t>Train data</a:t>
            </a:r>
            <a:endParaRPr>
              <a:latin typeface="Open Sans Extrabold"/>
              <a:cs typeface="Open Sans Extrabold"/>
            </a:endParaRPr>
          </a:p>
        </p:txBody>
      </p:sp>
      <p:sp>
        <p:nvSpPr>
          <p:cNvPr id="1621764078" name=""/>
          <p:cNvSpPr/>
          <p:nvPr/>
        </p:nvSpPr>
        <p:spPr bwMode="auto">
          <a:xfrm flipH="0" flipV="0">
            <a:off x="3945737" y="3735200"/>
            <a:ext cx="429646" cy="43931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00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p>
            <a:pPr>
              <a:defRPr/>
            </a:pPr>
            <a:endParaRPr/>
          </a:p>
        </p:txBody>
      </p:sp>
      <p:pic>
        <p:nvPicPr>
          <p:cNvPr id="945631484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1113711" y="2735217"/>
            <a:ext cx="2555697" cy="2492705"/>
          </a:xfrm>
          <a:prstGeom prst="rect">
            <a:avLst/>
          </a:prstGeom>
        </p:spPr>
      </p:pic>
      <p:pic>
        <p:nvPicPr>
          <p:cNvPr id="192613165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4491826" y="2681794"/>
            <a:ext cx="2610468" cy="2546127"/>
          </a:xfrm>
          <a:prstGeom prst="rect">
            <a:avLst/>
          </a:prstGeom>
        </p:spPr>
      </p:pic>
      <p:sp>
        <p:nvSpPr>
          <p:cNvPr id="199200341" name=""/>
          <p:cNvSpPr/>
          <p:nvPr/>
        </p:nvSpPr>
        <p:spPr bwMode="auto">
          <a:xfrm flipH="0" flipV="0">
            <a:off x="838197" y="2306734"/>
            <a:ext cx="6497363" cy="3946071"/>
          </a:xfrm>
          <a:prstGeom prst="frame">
            <a:avLst>
              <a:gd name="adj1" fmla="val 4566"/>
            </a:avLst>
          </a:prstGeom>
          <a:solidFill>
            <a:srgbClr val="F00020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p>
            <a:pPr>
              <a:defRPr/>
            </a:pPr>
            <a:endParaRPr>
              <a:latin typeface="Open Sans Extrabold"/>
              <a:cs typeface="Open Sans Extrabold"/>
            </a:endParaRPr>
          </a:p>
        </p:txBody>
      </p:sp>
      <p:pic>
        <p:nvPicPr>
          <p:cNvPr id="2137343319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 flipH="0" flipV="0">
            <a:off x="7828993" y="2681794"/>
            <a:ext cx="2610469" cy="2546127"/>
          </a:xfrm>
          <a:prstGeom prst="rect">
            <a:avLst/>
          </a:prstGeom>
        </p:spPr>
      </p:pic>
      <p:sp>
        <p:nvSpPr>
          <p:cNvPr id="2047075024" name=""/>
          <p:cNvSpPr/>
          <p:nvPr/>
        </p:nvSpPr>
        <p:spPr bwMode="auto">
          <a:xfrm flipH="0" flipV="0">
            <a:off x="7251326" y="3981569"/>
            <a:ext cx="429645" cy="439315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0002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p>
            <a:pPr>
              <a:defRPr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rgbClr val="151B54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69188118" name="Titre 1"/>
          <p:cNvSpPr>
            <a:spLocks noGrp="1"/>
          </p:cNvSpPr>
          <p:nvPr>
            <p:ph type="title"/>
          </p:nvPr>
        </p:nvSpPr>
        <p:spPr bwMode="auto"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>
              <a:defRPr/>
            </a:pPr>
            <a:r>
              <a:rPr>
                <a:gradFill>
                  <a:gsLst>
                    <a:gs pos="0">
                      <a:srgbClr val="FD6C9E"/>
                    </a:gs>
                    <a:gs pos="100000">
                      <a:srgbClr val="FEB685"/>
                    </a:gs>
                  </a:gsLst>
                  <a:lin ang="8100000" scaled="1"/>
                </a:gradFill>
                <a:latin typeface="Open Sans Extrabold"/>
                <a:ea typeface="Open Sans Extrabold"/>
                <a:cs typeface="Open Sans Extrabold"/>
              </a:rPr>
              <a:t>Méthodologie train data</a:t>
            </a:r>
            <a:endParaRPr>
              <a:solidFill>
                <a:srgbClr val="FD6C9E">
                  <a:alpha val="99999"/>
                </a:srgbClr>
              </a:solidFill>
              <a:latin typeface="Open Sans Extrabold"/>
              <a:cs typeface="Open Sans Extrabold"/>
            </a:endParaRPr>
          </a:p>
        </p:txBody>
      </p:sp>
      <p:sp>
        <p:nvSpPr>
          <p:cNvPr id="1733024404" name="Espace réservé du contenu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algn="l" defTabSz="914400">
              <a:lnSpc>
                <a:spcPct val="90000"/>
              </a:lnSpc>
              <a:spcBef>
                <a:spcPts val="997"/>
              </a:spcBef>
              <a:spcAft>
                <a:spcPts val="0"/>
              </a:spcAft>
              <a:defRPr/>
            </a:pPr>
            <a:endParaRPr b="1" strike="noStrike" cap="none" spc="0">
              <a:solidFill>
                <a:srgbClr val="FEB685"/>
              </a:solidFill>
              <a:latin typeface="Open Sans Semibold"/>
              <a:cs typeface="Open Sans Semibold"/>
            </a:endParaRPr>
          </a:p>
        </p:txBody>
      </p:sp>
      <p:sp>
        <p:nvSpPr>
          <p:cNvPr id="878466969" name=""/>
          <p:cNvSpPr txBox="1"/>
          <p:nvPr/>
        </p:nvSpPr>
        <p:spPr bwMode="auto">
          <a:xfrm flipH="0" flipV="0">
            <a:off x="1274949" y="2735217"/>
            <a:ext cx="1711606" cy="366116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/>
          </a:p>
        </p:txBody>
      </p:sp>
      <p:sp>
        <p:nvSpPr>
          <p:cNvPr id="650516457" name=""/>
          <p:cNvSpPr/>
          <p:nvPr/>
        </p:nvSpPr>
        <p:spPr bwMode="auto">
          <a:xfrm flipH="0" flipV="0">
            <a:off x="1274949" y="5372186"/>
            <a:ext cx="2233224" cy="555504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002E8A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/>
          <a:p>
            <a:pPr algn="ctr">
              <a:defRPr/>
            </a:pPr>
            <a:r>
              <a:rPr lang="fr-FR" sz="1800" b="0" i="0" u="none" strike="noStrike" cap="none" spc="0">
                <a:gradFill>
                  <a:gsLst>
                    <a:gs pos="0">
                      <a:srgbClr val="FD6C9E"/>
                    </a:gs>
                    <a:gs pos="100000">
                      <a:srgbClr val="FEB685"/>
                    </a:gs>
                  </a:gsLst>
                  <a:lin ang="8100000" scaled="1"/>
                </a:gradFill>
                <a:latin typeface="Open Sans Extrabold"/>
                <a:ea typeface="Open Sans Extrabold"/>
                <a:cs typeface="Open Sans Extrabold"/>
              </a:rPr>
              <a:t>Train data</a:t>
            </a:r>
            <a:endParaRPr>
              <a:latin typeface="Open Sans Extrabold"/>
              <a:cs typeface="Open Sans Extrabold"/>
            </a:endParaRPr>
          </a:p>
        </p:txBody>
      </p:sp>
      <p:sp>
        <p:nvSpPr>
          <p:cNvPr id="184055444" name=""/>
          <p:cNvSpPr/>
          <p:nvPr/>
        </p:nvSpPr>
        <p:spPr bwMode="auto">
          <a:xfrm flipH="0" flipV="0">
            <a:off x="4680448" y="5372186"/>
            <a:ext cx="2233224" cy="555504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002E8A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/>
          <a:p>
            <a:pPr algn="ctr">
              <a:defRPr/>
            </a:pPr>
            <a:r>
              <a:rPr lang="fr-FR" sz="1800" b="0" i="0" u="none" strike="noStrike" cap="none" spc="0">
                <a:gradFill>
                  <a:gsLst>
                    <a:gs pos="0">
                      <a:srgbClr val="FD6C9E"/>
                    </a:gs>
                    <a:gs pos="100000">
                      <a:srgbClr val="FEB685"/>
                    </a:gs>
                  </a:gsLst>
                  <a:lin ang="8100000" scaled="1"/>
                </a:gradFill>
                <a:latin typeface="Open Sans Extrabold"/>
                <a:ea typeface="Open Sans Extrabold"/>
                <a:cs typeface="Open Sans Extrabold"/>
              </a:rPr>
              <a:t>Aggrémentation</a:t>
            </a:r>
            <a:endParaRPr>
              <a:latin typeface="Open Sans Extrabold"/>
              <a:cs typeface="Open Sans Extrabold"/>
            </a:endParaRPr>
          </a:p>
        </p:txBody>
      </p:sp>
      <p:sp>
        <p:nvSpPr>
          <p:cNvPr id="1224930034" name=""/>
          <p:cNvSpPr/>
          <p:nvPr/>
        </p:nvSpPr>
        <p:spPr bwMode="auto">
          <a:xfrm flipH="0" flipV="0">
            <a:off x="8017616" y="5372186"/>
            <a:ext cx="2233224" cy="555504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002E8A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/>
          <a:p>
            <a:pPr algn="ctr">
              <a:defRPr/>
            </a:pPr>
            <a:r>
              <a:rPr lang="fr-FR" sz="1800" b="0" i="0" u="none" strike="noStrike" cap="none" spc="0">
                <a:gradFill>
                  <a:gsLst>
                    <a:gs pos="0">
                      <a:srgbClr val="FD6C9E"/>
                    </a:gs>
                    <a:gs pos="100000">
                      <a:srgbClr val="FEB685"/>
                    </a:gs>
                  </a:gsLst>
                  <a:lin ang="8100000" scaled="1"/>
                </a:gradFill>
                <a:latin typeface="Open Sans Extrabold"/>
                <a:ea typeface="Open Sans Extrabold"/>
                <a:cs typeface="Open Sans Extrabold"/>
              </a:rPr>
              <a:t>Train data</a:t>
            </a:r>
            <a:endParaRPr>
              <a:latin typeface="Open Sans Extrabold"/>
              <a:cs typeface="Open Sans Extrabold"/>
            </a:endParaRPr>
          </a:p>
        </p:txBody>
      </p:sp>
      <p:pic>
        <p:nvPicPr>
          <p:cNvPr id="1579111018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1113711" y="2735217"/>
            <a:ext cx="2555697" cy="2492705"/>
          </a:xfrm>
          <a:prstGeom prst="rect">
            <a:avLst/>
          </a:prstGeom>
        </p:spPr>
      </p:pic>
      <p:pic>
        <p:nvPicPr>
          <p:cNvPr id="1760715505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7828993" y="2681794"/>
            <a:ext cx="2610468" cy="2546127"/>
          </a:xfrm>
          <a:prstGeom prst="rect">
            <a:avLst/>
          </a:prstGeom>
        </p:spPr>
      </p:pic>
      <p:pic>
        <p:nvPicPr>
          <p:cNvPr id="348547754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 flipH="0" flipV="0">
            <a:off x="4491825" y="2681794"/>
            <a:ext cx="2610468" cy="254612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rgbClr val="151B54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20276546" name="Titre 1"/>
          <p:cNvSpPr>
            <a:spLocks noGrp="1"/>
          </p:cNvSpPr>
          <p:nvPr>
            <p:ph type="title"/>
          </p:nvPr>
        </p:nvSpPr>
        <p:spPr bwMode="auto">
          <a:xfrm flipH="0" flipV="0">
            <a:off x="838197" y="538888"/>
            <a:ext cx="3525939" cy="1325560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rmAutofit fontScale="90000" lnSpcReduction="2000"/>
          </a:bodyPr>
          <a:lstStyle/>
          <a:p>
            <a:pPr>
              <a:defRPr/>
            </a:pPr>
            <a:r>
              <a:rPr>
                <a:gradFill>
                  <a:gsLst>
                    <a:gs pos="0">
                      <a:srgbClr val="FD6C9E"/>
                    </a:gs>
                    <a:gs pos="100000">
                      <a:srgbClr val="FEB685"/>
                    </a:gs>
                  </a:gsLst>
                  <a:lin ang="5400000" scaled="1"/>
                </a:gradFill>
                <a:latin typeface="Open Sans Extrabold"/>
                <a:cs typeface="Open Sans Extrabold"/>
              </a:rPr>
              <a:t>Diapositive simple </a:t>
            </a:r>
            <a:r>
              <a:rPr>
                <a:gradFill>
                  <a:gsLst>
                    <a:gs pos="0">
                      <a:srgbClr val="FD6C9E"/>
                    </a:gs>
                    <a:gs pos="100000">
                      <a:srgbClr val="FEB685"/>
                    </a:gs>
                  </a:gsLst>
                  <a:lin ang="5400000" scaled="1"/>
                </a:gradFill>
                <a:latin typeface="Open Sans Extrabold"/>
                <a:cs typeface="Open Sans Extrabold"/>
              </a:rPr>
              <a:t>image</a:t>
            </a:r>
            <a:endParaRPr>
              <a:gradFill>
                <a:gsLst>
                  <a:gs pos="0">
                    <a:srgbClr val="FFFF00">
                      <a:alpha val="99999"/>
                    </a:srgbClr>
                  </a:gs>
                  <a:gs pos="100000">
                    <a:srgbClr val="00B0F0">
                      <a:alpha val="99999"/>
                    </a:srgbClr>
                  </a:gs>
                </a:gsLst>
                <a:lin ang="5400000" scaled="1"/>
              </a:gradFill>
              <a:latin typeface="Open Sans Extrabold"/>
              <a:cs typeface="Open Sans Extrabold"/>
            </a:endParaRPr>
          </a:p>
        </p:txBody>
      </p:sp>
      <p:sp>
        <p:nvSpPr>
          <p:cNvPr id="671687266" name="Espace réservé du contenu 2"/>
          <p:cNvSpPr>
            <a:spLocks noGrp="1"/>
          </p:cNvSpPr>
          <p:nvPr>
            <p:ph idx="1"/>
          </p:nvPr>
        </p:nvSpPr>
        <p:spPr bwMode="auto">
          <a:xfrm flipH="0" flipV="0">
            <a:off x="838197" y="2186028"/>
            <a:ext cx="5673040" cy="4029504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 algn="l" defTabSz="914400">
              <a:lnSpc>
                <a:spcPct val="150000"/>
              </a:lnSpc>
              <a:spcBef>
                <a:spcPts val="995"/>
              </a:spcBef>
              <a:spcAft>
                <a:spcPts val="0"/>
              </a:spcAft>
              <a:defRPr/>
            </a:pPr>
            <a:r>
              <a:rPr strike="noStrike" cap="none" spc="0">
                <a:solidFill>
                  <a:srgbClr val="FEB685"/>
                </a:solidFill>
                <a:latin typeface="Open Sans Semibold"/>
                <a:cs typeface="Open Sans Semibold"/>
              </a:rPr>
              <a:t>Introduction</a:t>
            </a:r>
            <a:endParaRPr strike="noStrike" cap="none" spc="0">
              <a:solidFill>
                <a:srgbClr val="FEB685"/>
              </a:solidFill>
              <a:latin typeface="Open Sans Semibold"/>
              <a:cs typeface="Open Sans Semibold"/>
            </a:endParaRPr>
          </a:p>
          <a:p>
            <a:pPr algn="l" defTabSz="914400">
              <a:lnSpc>
                <a:spcPct val="150000"/>
              </a:lnSpc>
              <a:spcBef>
                <a:spcPts val="995"/>
              </a:spcBef>
              <a:spcAft>
                <a:spcPts val="0"/>
              </a:spcAft>
              <a:defRPr/>
            </a:pPr>
            <a:r>
              <a:rPr strike="noStrike" cap="none" spc="0">
                <a:solidFill>
                  <a:srgbClr val="FEB685"/>
                </a:solidFill>
                <a:latin typeface="Open Sans Semibold"/>
                <a:cs typeface="Open Sans Semibold"/>
              </a:rPr>
              <a:t>Méthodologie</a:t>
            </a:r>
            <a:endParaRPr strike="noStrike" cap="none" spc="0">
              <a:solidFill>
                <a:srgbClr val="FEB685"/>
              </a:solidFill>
              <a:latin typeface="Open Sans Semibold"/>
              <a:cs typeface="Open Sans Semibold"/>
            </a:endParaRPr>
          </a:p>
          <a:p>
            <a:pPr algn="l" defTabSz="914400">
              <a:lnSpc>
                <a:spcPct val="150000"/>
              </a:lnSpc>
              <a:spcBef>
                <a:spcPts val="995"/>
              </a:spcBef>
              <a:spcAft>
                <a:spcPts val="0"/>
              </a:spcAft>
              <a:defRPr/>
            </a:pPr>
            <a:r>
              <a:rPr strike="noStrike" cap="none" spc="0">
                <a:solidFill>
                  <a:srgbClr val="FEB685"/>
                </a:solidFill>
                <a:latin typeface="Open Sans Semibold"/>
                <a:cs typeface="Open Sans Semibold"/>
              </a:rPr>
              <a:t>Résultat et analyse</a:t>
            </a:r>
            <a:endParaRPr strike="noStrike" cap="none" spc="0">
              <a:solidFill>
                <a:srgbClr val="FEB685"/>
              </a:solidFill>
              <a:latin typeface="Open Sans Semibold"/>
              <a:cs typeface="Open Sans Semibold"/>
            </a:endParaRPr>
          </a:p>
          <a:p>
            <a:pPr algn="l" defTabSz="914400">
              <a:lnSpc>
                <a:spcPct val="150000"/>
              </a:lnSpc>
              <a:spcBef>
                <a:spcPts val="995"/>
              </a:spcBef>
              <a:spcAft>
                <a:spcPts val="0"/>
              </a:spcAft>
              <a:defRPr/>
            </a:pPr>
            <a:r>
              <a:rPr strike="noStrike" cap="none" spc="0">
                <a:solidFill>
                  <a:srgbClr val="FEB685"/>
                </a:solidFill>
                <a:latin typeface="Open Sans Semibold"/>
                <a:cs typeface="Open Sans Semibold"/>
              </a:rPr>
              <a:t>Évaluation + amélioration</a:t>
            </a:r>
            <a:endParaRPr strike="noStrike" cap="none" spc="0">
              <a:solidFill>
                <a:srgbClr val="FEB685"/>
              </a:solidFill>
              <a:latin typeface="Open Sans Semibold"/>
              <a:cs typeface="Open Sans Semibold"/>
            </a:endParaRPr>
          </a:p>
          <a:p>
            <a:pPr algn="l" defTabSz="914400">
              <a:lnSpc>
                <a:spcPct val="150000"/>
              </a:lnSpc>
              <a:spcBef>
                <a:spcPts val="995"/>
              </a:spcBef>
              <a:spcAft>
                <a:spcPts val="0"/>
              </a:spcAft>
              <a:defRPr/>
            </a:pPr>
            <a:r>
              <a:rPr strike="noStrike" cap="none" spc="0">
                <a:solidFill>
                  <a:srgbClr val="FEB685"/>
                </a:solidFill>
                <a:latin typeface="Open Sans Semibold"/>
                <a:cs typeface="Open Sans Semibold"/>
              </a:rPr>
              <a:t>Conclusion</a:t>
            </a:r>
            <a:endParaRPr strike="noStrike" cap="none" spc="0">
              <a:solidFill>
                <a:srgbClr val="FEB685"/>
              </a:solidFill>
              <a:latin typeface="Open Sans Semibold"/>
              <a:cs typeface="Open Sans Semibold"/>
            </a:endParaRPr>
          </a:p>
        </p:txBody>
      </p:sp>
      <p:sp>
        <p:nvSpPr>
          <p:cNvPr id="1949855151" name=""/>
          <p:cNvSpPr/>
          <p:nvPr/>
        </p:nvSpPr>
        <p:spPr bwMode="auto">
          <a:xfrm flipH="0" flipV="0">
            <a:off x="4678748" y="3852973"/>
            <a:ext cx="538016" cy="347806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F00020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p>
            <a:pPr>
              <a:defRPr/>
            </a:pPr>
            <a:endParaRPr>
              <a:latin typeface="Open Sans Extrabold"/>
              <a:cs typeface="Open Sans Extrabold"/>
            </a:endParaRPr>
          </a:p>
        </p:txBody>
      </p:sp>
      <p:pic>
        <p:nvPicPr>
          <p:cNvPr id="2071218815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5842756" y="255372"/>
            <a:ext cx="6122329" cy="607921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theme/_rels/theme1.xml.rels><?xml version="1.0" encoding="UTF-8" standalone="yes"?><Relationships xmlns="http://schemas.openxmlformats.org/package/2006/relationships"></Relationships>
</file>

<file path=ppt/theme/_rels/theme2.xml.rels><?xml version="1.0" encoding="UTF-8" standalone="yes"?><Relationships xmlns="http://schemas.openxmlformats.org/package/2006/relationships"></Relationships>
</file>

<file path=ppt/theme/_rels/theme3.xml.rels><?xml version="1.0" encoding="UTF-8" standalone="yes"?><Relationships xmlns="http://schemas.openxmlformats.org/package/2006/relationships"></Relationships>
</file>

<file path=ppt/theme/_rels/theme4.xml.rels><?xml version="1.0" encoding="UTF-8" standalone="yes"?><Relationships xmlns="http://schemas.openxmlformats.org/package/2006/relationships"></Relationships>
</file>

<file path=ppt/theme/theme1.xml><?xml version="1.0" encoding="utf-8"?>
<a:theme xmlns:a="http://schemas.openxmlformats.org/drawingml/2006/main" xmlns:r="http://schemas.openxmlformats.org/officeDocument/2006/relationships" xmlns:p="http://schemas.openxmlformats.org/presentationml/2006/main" name="Office Theme">
  <a:themeElements>
    <a:clrScheme name="New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 Them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</a:theme>
</file>

<file path=ppt/theme/theme2.xml><?xml version="1.0" encoding="utf-8"?>
<a:theme xmlns:a="http://schemas.openxmlformats.org/drawingml/2006/main" xmlns:r="http://schemas.openxmlformats.org/officeDocument/2006/relationships" xmlns:p="http://schemas.openxmlformats.org/presentationml/2006/main" name="Basic">
  <a:themeElements>
    <a:clrScheme name="Color">
      <a:dk1>
        <a:srgbClr val="0F243E"/>
      </a:dk1>
      <a:lt1>
        <a:sysClr val="window" lastClr="FFFFFF"/>
      </a:lt1>
      <a:dk2>
        <a:srgbClr val="1F497D"/>
      </a:dk2>
      <a:lt2>
        <a:srgbClr val="EEECE1"/>
      </a:lt2>
      <a:accent1>
        <a:srgbClr val="0000FF"/>
      </a:accent1>
      <a:accent2>
        <a:srgbClr val="FE19FF"/>
      </a:accent2>
      <a:accent3>
        <a:srgbClr val="00B050"/>
      </a:accent3>
      <a:accent4>
        <a:srgbClr val="FF0000"/>
      </a:accent4>
      <a:accent5>
        <a:srgbClr val="4BACC6"/>
      </a:accent5>
      <a:accent6>
        <a:srgbClr val="FFFF00"/>
      </a:accent6>
      <a:hlink>
        <a:srgbClr val="548DD4"/>
      </a:hlink>
      <a:folHlink>
        <a:srgbClr val="FE19FF"/>
      </a:folHlink>
    </a:clrScheme>
    <a:fontScheme name="Classic">
      <a:majorFont>
        <a:latin typeface="Arial"/>
        <a:ea typeface="Arial"/>
        <a:cs typeface="Arial"/>
      </a:majorFont>
      <a:minorFont>
        <a:latin typeface="Times New Roman"/>
        <a:ea typeface="Arial"/>
        <a:cs typeface="Arial"/>
      </a:minorFont>
    </a:fontScheme>
    <a:fmtScheme name="Standard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/>
</a:theme>
</file>

<file path=ppt/theme/theme3.xml><?xml version="1.0" encoding="utf-8"?>
<a:theme xmlns:a="http://schemas.openxmlformats.org/drawingml/2006/main" xmlns:r="http://schemas.openxmlformats.org/officeDocument/2006/relationships" xmlns:p="http://schemas.openxmlformats.org/presentationml/2006/main" name="Blank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 Them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</a:theme>
</file>

<file path=ppt/theme/theme4.xml><?xml version="1.0" encoding="utf-8"?>
<a:theme xmlns:a="http://schemas.openxmlformats.org/drawingml/2006/main" xmlns:r="http://schemas.openxmlformats.org/officeDocument/2006/relationships" xmlns:p="http://schemas.openxmlformats.org/presentation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ONLYOFFICE/8.3.3.21</Application>
  <DocSecurity>0</DocSecurity>
  <PresentationFormat>On-screen Show (4:3)</PresentationFormat>
  <Paragraphs>0</Paragraphs>
  <Slides>24</Slides>
  <Notes>24</Notes>
  <HiddenSlides>0</HiddenSlides>
  <MMClips>2</MMClips>
  <ScaleCrop>0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24</vt:i4>
      </vt:variant>
    </vt:vector>
  </HeadingPairs>
  <TitlesOfParts>
    <vt:vector size="27" baseType="lpstr">
      <vt:lpstr>Theme 1</vt:lpstr>
      <vt:lpstr>Theme 2</vt:lpstr>
      <vt:lpstr>Theme 3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</vt:vector>
  </TitlesOfParts>
  <Manager/>
  <Company/>
  <LinksUpToDate>0</LinksUpToDate>
  <SharedDoc>0</SharedDoc>
  <HyperlinkBase/>
  <HyperlinksChanged>0</HyperlinksChanged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dc:identifier/>
  <dc:language/>
  <cp:lastModifiedBy/>
  <cp:revision>13</cp:revision>
  <dcterms:created xsi:type="dcterms:W3CDTF">2012-12-03T06:56:55Z</dcterms:created>
  <dcterms:modified xsi:type="dcterms:W3CDTF">2025-04-19T20:04:18Z</dcterms:modified>
  <cp:category/>
  <cp:contentStatus/>
  <cp:version/>
</cp:coreProperties>
</file>